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25005-E7C2-4131-8F4C-FD8C06BAA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E25840-F202-4CCE-AAF3-432A24DD8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892A20-04E2-4CC8-AD0E-034E07A8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98942F-E71A-42CD-BCBE-F4F26C03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8BFC96-309C-49F5-BE16-A488F83E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95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E5A70-0BED-4A63-BDFA-547A5159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B641FC-AFED-4AE6-B44F-4B057AD5A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3C9285-EB29-41BE-857F-ADA5F83D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CAD883-0973-4865-9ED2-74D38D57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60A29A-8C9F-4953-AAEA-F410113E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12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DABEFA-8C37-4C03-B931-AA99B81E5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AD437F-7A0F-43CE-B6AC-7F2D1B201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BFC53D-47C5-4CC8-B8E4-767D5FF2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94DD0F-D8A1-413A-8386-71957789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14DA04-528C-4119-AE1E-AD6B0010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43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95614-F6C6-4F71-861B-57468335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6D15AA-CA5C-4ADF-AE46-D886B5697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F4A3BC-F626-4DA5-B6DE-00C002746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B000C3-AE8E-46FE-B020-F94BE807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CA6230-AE02-4D40-99AD-71F63CED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4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541FE-3271-489C-A7DF-7CFB4C50C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44AAC2-2DDF-4D25-81DF-C19659BD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5C5A9C-2A7B-4580-87D1-E59260CD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559D1F-8F8B-4993-8716-B58E488F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BA2371-BB04-48A3-83A5-54471848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47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8FEFF-3495-4129-BFF4-77FD516E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E2E42-39E5-4377-9D5B-BD02CD55C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AFF999-E1CA-48F2-A811-791C3D68F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03FF1B-A7A2-45F4-BF73-77FDC2A8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BD6122-20FC-4911-BB8C-DB4C8DC8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B8A2E9-1E1D-452C-81A5-316A92E3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63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3BEF4-1C96-452D-8E7B-6E1B4BD78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7E35D0-B651-4324-BC43-55BFAD097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4CE766-7987-4D46-8C98-B9966CDF2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82D93E2-982D-4C78-BA96-E7BEB7696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26EBFFA-0C93-4C63-9D4D-945254C89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56979D-6772-41DA-A61A-26A94B6B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65D662B-EDC9-4D55-BD7D-24273892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1C64472-6322-454C-8FDC-F3837511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91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CC68BD-27ED-454C-848A-40CABDFB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0353EE2-B798-43F7-B479-C9397BFF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BDC506C-87AE-47F4-B7F2-A05C4D74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E6E5BE9-D270-47C7-8F03-37B8B129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697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BB3F9A8-2853-49C1-A173-1C5EDF10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7786D3-6EBB-4B4C-88E3-60CFBF9A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5D650E8-FB64-4109-9F1D-B866FBC62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27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4D104-CB9F-4588-9C91-736EFE84A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42915A-1127-4FE1-8F8E-B7BAAA94D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2A11DA-2060-45ED-81C4-4C29A0C45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EB85FE-5693-42B0-8857-E4902EFA0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DDAA3F-C3E5-4FDA-812B-6C217C8B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399610-BF46-4267-9458-4414F922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26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F0449-288B-4160-8FF1-48C1D098A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5001FAA-1304-4426-840D-E9B6A45CF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B64ABF-13EF-47EB-97FE-8C6871AA0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FE9943-6451-463D-ADEE-19E9DE23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74A0DC-F7FB-400F-8CBC-B84E91AA7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65B5A3-65FA-4869-9310-ADC4437C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239991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B116C0-5D11-4784-B148-6297A4666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C34067-0C24-43A8-A425-D2A7215D0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4657BF-03BC-4F0D-B12B-AABD0E48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B9CC-F720-4161-88BD-6FBE03904D7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12CEC7-ECF8-4AB6-A09E-6CA578FB9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6F9D0F-7732-496C-9010-47A15E0BD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D914-F5AA-4657-B4F1-1E13012ED7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58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57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2022-02-03T09:21:36Z</dcterms:created>
  <dcterms:modified xsi:type="dcterms:W3CDTF">2022-02-03T09:22:25Z</dcterms:modified>
</cp:coreProperties>
</file>