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0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D25005-E7C2-4131-8F4C-FD8C06BAA0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E25840-F202-4CCE-AAF3-432A24DD8A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A892A20-04E2-4CC8-AD0E-034E07A8E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B9CC-F720-4161-88BD-6FBE03904D7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198942F-E71A-42CD-BCBE-F4F26C03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58BFC96-309C-49F5-BE16-A488F83E1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D914-F5AA-4657-B4F1-1E13012ED7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5956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EE5A70-0BED-4A63-BDFA-547A51599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9B641FC-AFED-4AE6-B44F-4B057AD5AE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D3C9285-EB29-41BE-857F-ADA5F83DB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B9CC-F720-4161-88BD-6FBE03904D7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CCAD883-0973-4865-9ED2-74D38D578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D60A29A-8C9F-4953-AAEA-F410113EC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D914-F5AA-4657-B4F1-1E13012ED7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112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5DABEFA-8C37-4C03-B931-AA99B81E51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4AD437F-7A0F-43CE-B6AC-7F2D1B2014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7BFC53D-47C5-4CC8-B8E4-767D5FF2B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B9CC-F720-4161-88BD-6FBE03904D7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494DD0F-D8A1-413A-8386-719577899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314DA04-528C-4119-AE1E-AD6B00104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D914-F5AA-4657-B4F1-1E13012ED7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5432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B95614-F6C6-4F71-861B-574683359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E6D15AA-CA5C-4ADF-AE46-D886B5697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8F4A3BC-F626-4DA5-B6DE-00C002746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B9CC-F720-4161-88BD-6FBE03904D7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BB000C3-AE8E-46FE-B020-F94BE8075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5CA6230-AE02-4D40-99AD-71F63CEDB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D914-F5AA-4657-B4F1-1E13012ED7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5446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2541FE-3271-489C-A7DF-7CFB4C50C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944AAC2-2DDF-4D25-81DF-C19659BD8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25C5A9C-2A7B-4580-87D1-E59260CD3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B9CC-F720-4161-88BD-6FBE03904D7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F559D1F-8F8B-4993-8716-B58E488FC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1BA2371-BB04-48A3-83A5-54471848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D914-F5AA-4657-B4F1-1E13012ED7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1478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78FEFF-3495-4129-BFF4-77FD516E7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4E2E42-39E5-4377-9D5B-BD02CD55C1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7AFF999-E1CA-48F2-A811-791C3D68F6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C03FF1B-A7A2-45F4-BF73-77FDC2A85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B9CC-F720-4161-88BD-6FBE03904D7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0BD6122-20FC-4911-BB8C-DB4C8DC88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DB8A2E9-1E1D-452C-81A5-316A92E34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D914-F5AA-4657-B4F1-1E13012ED7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9635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33BEF4-1C96-452D-8E7B-6E1B4BD78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77E35D0-B651-4324-BC43-55BFAD097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A4CE766-7987-4D46-8C98-B9966CDF23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82D93E2-982D-4C78-BA96-E7BEB7696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26EBFFA-0C93-4C63-9D4D-945254C894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456979D-6772-41DA-A61A-26A94B6BD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B9CC-F720-4161-88BD-6FBE03904D7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65D662B-EDC9-4D55-BD7D-242738928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1C64472-6322-454C-8FDC-F38375111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D914-F5AA-4657-B4F1-1E13012ED7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891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CC68BD-27ED-454C-848A-40CABDFBA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0353EE2-B798-43F7-B479-C9397BFF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B9CC-F720-4161-88BD-6FBE03904D7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BDC506C-87AE-47F4-B7F2-A05C4D741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E6E5BE9-D270-47C7-8F03-37B8B1292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D914-F5AA-4657-B4F1-1E13012ED7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6973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BB3F9A8-2853-49C1-A173-1C5EDF102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B9CC-F720-4161-88BD-6FBE03904D7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07786D3-6EBB-4B4C-88E3-60CFBF9A1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5D650E8-FB64-4109-9F1D-B866FBC62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D914-F5AA-4657-B4F1-1E13012ED7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3275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D4D104-CB9F-4588-9C91-736EFE84A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142915A-1127-4FE1-8F8E-B7BAAA94D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02A11DA-2060-45ED-81C4-4C29A0C45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1EB85FE-5693-42B0-8857-E4902EFA0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B9CC-F720-4161-88BD-6FBE03904D7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CDDAA3F-C3E5-4FDA-812B-6C217C8B1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4399610-BF46-4267-9458-4414F922C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D914-F5AA-4657-B4F1-1E13012ED7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6264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6F0449-288B-4160-8FF1-48C1D098A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5001FAA-1304-4426-840D-E9B6A45CFB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EB64ABF-13EF-47EB-97FE-8C6871AA06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6FE9943-6451-463D-ADEE-19E9DE23B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B9CC-F720-4161-88BD-6FBE03904D7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C74A0DC-F7FB-400F-8CBC-B84E91AA7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B65B5A3-65FA-4869-9310-ADC4437C5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D914-F5AA-4657-B4F1-1E13012ED7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6239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3B116C0-5D11-4784-B148-6297A4666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1C34067-0C24-43A8-A425-D2A7215D08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24657BF-03BC-4F0D-B12B-AABD0E48E7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5B9CC-F720-4161-88BD-6FBE03904D7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812CEC7-ECF8-4AB6-A09E-6CA578FB9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06F9D0F-7732-496C-9010-47A15E0BDC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0D914-F5AA-4657-B4F1-1E13012ED7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258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14 (DNP)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5646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14 (DNP)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557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14 (DNP)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5646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14 (DNP)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5646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Breedbeeld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2022-02-03T09:21:36Z</dcterms:created>
  <dcterms:modified xsi:type="dcterms:W3CDTF">2022-02-03T09:22:25Z</dcterms:modified>
</cp:coreProperties>
</file>