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4" r:id="rId6"/>
    <p:sldId id="265" r:id="rId7"/>
    <p:sldId id="266" r:id="rId8"/>
    <p:sldId id="267" r:id="rId9"/>
    <p:sldId id="268" r:id="rId10"/>
    <p:sldId id="275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2" d="100"/>
          <a:sy n="72" d="100"/>
        </p:scale>
        <p:origin x="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C4B3-C527-4916-B5B3-46CA255C283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7902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820C4-8DA7-4601-8B6A-E7AD6C15686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84496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68A64-1A74-450E-8EF6-33E74623433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8939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1CC58-6F73-45A9-924A-C8334E0B8B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371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FA357-814D-4073-BF73-222A3DAF9CA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37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A0E8C-BCED-4E77-A0BF-564EC3EF83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0123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4F009-3E8A-4AC4-9168-9661DB2B4B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6802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D8019-FBD5-4A9C-BAFD-016FE545C4C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9560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DC02C-8A08-4747-A200-8128A119E4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019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0887C-F9F8-4CDB-B020-B629C1C4BAF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597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1A691-A7D5-42D5-A683-1AEBDC7D46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26807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1B70C48-41F2-45CE-B798-9CF4624A83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09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512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14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45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139 (DNP)	t. J.P. Kuijper, A.J. Maasland;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635000"/>
            <a:ext cx="8636000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80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20" baseType="lpstr">
      <vt:lpstr>Times New Roman</vt:lpstr>
      <vt:lpstr>Arial</vt:lpstr>
      <vt:lpstr>Calibri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45</cp:revision>
  <dcterms:created xsi:type="dcterms:W3CDTF">2004-09-21T10:26:12Z</dcterms:created>
  <dcterms:modified xsi:type="dcterms:W3CDTF">2020-05-24T12:33:14Z</dcterms:modified>
</cp:coreProperties>
</file>