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75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34F2643C-AB0D-4EEA-9780-711D9A041DD3}"/>
    <pc:docChg chg="modSld">
      <pc:chgData name="Jan Pieter Kuijper" userId="11dce61d2819b281" providerId="LiveId" clId="{34F2643C-AB0D-4EEA-9780-711D9A041DD3}" dt="2022-02-07T16:16:19.931" v="15"/>
      <pc:docMkLst>
        <pc:docMk/>
      </pc:docMkLst>
      <pc:sldChg chg="modSp mod">
        <pc:chgData name="Jan Pieter Kuijper" userId="11dce61d2819b281" providerId="LiveId" clId="{34F2643C-AB0D-4EEA-9780-711D9A041DD3}" dt="2022-02-07T16:15:13.868" v="0" actId="207"/>
        <pc:sldMkLst>
          <pc:docMk/>
          <pc:sldMk cId="0" sldId="258"/>
        </pc:sldMkLst>
        <pc:spChg chg="mod">
          <ac:chgData name="Jan Pieter Kuijper" userId="11dce61d2819b281" providerId="LiveId" clId="{34F2643C-AB0D-4EEA-9780-711D9A041DD3}" dt="2022-02-07T16:15:13.868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5:19.243" v="1"/>
        <pc:sldMkLst>
          <pc:docMk/>
          <pc:sldMk cId="0" sldId="259"/>
        </pc:sldMkLst>
        <pc:spChg chg="mod">
          <ac:chgData name="Jan Pieter Kuijper" userId="11dce61d2819b281" providerId="LiveId" clId="{34F2643C-AB0D-4EEA-9780-711D9A041DD3}" dt="2022-02-07T16:15:19.243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5:27.860" v="3"/>
        <pc:sldMkLst>
          <pc:docMk/>
          <pc:sldMk cId="0" sldId="262"/>
        </pc:sldMkLst>
        <pc:spChg chg="mod">
          <ac:chgData name="Jan Pieter Kuijper" userId="11dce61d2819b281" providerId="LiveId" clId="{34F2643C-AB0D-4EEA-9780-711D9A041DD3}" dt="2022-02-07T16:15:27.860" v="3"/>
          <ac:spMkLst>
            <pc:docMk/>
            <pc:sldMk cId="0" sldId="262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5:23.265" v="2"/>
        <pc:sldMkLst>
          <pc:docMk/>
          <pc:sldMk cId="0" sldId="263"/>
        </pc:sldMkLst>
        <pc:spChg chg="mod">
          <ac:chgData name="Jan Pieter Kuijper" userId="11dce61d2819b281" providerId="LiveId" clId="{34F2643C-AB0D-4EEA-9780-711D9A041DD3}" dt="2022-02-07T16:15:23.265" v="2"/>
          <ac:spMkLst>
            <pc:docMk/>
            <pc:sldMk cId="0" sldId="263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5:31.609" v="4"/>
        <pc:sldMkLst>
          <pc:docMk/>
          <pc:sldMk cId="0" sldId="264"/>
        </pc:sldMkLst>
        <pc:spChg chg="mod">
          <ac:chgData name="Jan Pieter Kuijper" userId="11dce61d2819b281" providerId="LiveId" clId="{34F2643C-AB0D-4EEA-9780-711D9A041DD3}" dt="2022-02-07T16:15:31.609" v="4"/>
          <ac:spMkLst>
            <pc:docMk/>
            <pc:sldMk cId="0" sldId="264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5:35.569" v="5"/>
        <pc:sldMkLst>
          <pc:docMk/>
          <pc:sldMk cId="0" sldId="265"/>
        </pc:sldMkLst>
        <pc:spChg chg="mod">
          <ac:chgData name="Jan Pieter Kuijper" userId="11dce61d2819b281" providerId="LiveId" clId="{34F2643C-AB0D-4EEA-9780-711D9A041DD3}" dt="2022-02-07T16:15:35.569" v="5"/>
          <ac:spMkLst>
            <pc:docMk/>
            <pc:sldMk cId="0" sldId="265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5:39.168" v="6"/>
        <pc:sldMkLst>
          <pc:docMk/>
          <pc:sldMk cId="0" sldId="266"/>
        </pc:sldMkLst>
        <pc:spChg chg="mod">
          <ac:chgData name="Jan Pieter Kuijper" userId="11dce61d2819b281" providerId="LiveId" clId="{34F2643C-AB0D-4EEA-9780-711D9A041DD3}" dt="2022-02-07T16:15:39.168" v="6"/>
          <ac:spMkLst>
            <pc:docMk/>
            <pc:sldMk cId="0" sldId="266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5:42.930" v="7"/>
        <pc:sldMkLst>
          <pc:docMk/>
          <pc:sldMk cId="0" sldId="267"/>
        </pc:sldMkLst>
        <pc:spChg chg="mod">
          <ac:chgData name="Jan Pieter Kuijper" userId="11dce61d2819b281" providerId="LiveId" clId="{34F2643C-AB0D-4EEA-9780-711D9A041DD3}" dt="2022-02-07T16:15:42.930" v="7"/>
          <ac:spMkLst>
            <pc:docMk/>
            <pc:sldMk cId="0" sldId="267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5:46.674" v="8"/>
        <pc:sldMkLst>
          <pc:docMk/>
          <pc:sldMk cId="0" sldId="268"/>
        </pc:sldMkLst>
        <pc:spChg chg="mod">
          <ac:chgData name="Jan Pieter Kuijper" userId="11dce61d2819b281" providerId="LiveId" clId="{34F2643C-AB0D-4EEA-9780-711D9A041DD3}" dt="2022-02-07T16:15:46.674" v="8"/>
          <ac:spMkLst>
            <pc:docMk/>
            <pc:sldMk cId="0" sldId="268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5:50.564" v="9"/>
        <pc:sldMkLst>
          <pc:docMk/>
          <pc:sldMk cId="0" sldId="269"/>
        </pc:sldMkLst>
        <pc:spChg chg="mod">
          <ac:chgData name="Jan Pieter Kuijper" userId="11dce61d2819b281" providerId="LiveId" clId="{34F2643C-AB0D-4EEA-9780-711D9A041DD3}" dt="2022-02-07T16:15:50.564" v="9"/>
          <ac:spMkLst>
            <pc:docMk/>
            <pc:sldMk cId="0" sldId="269"/>
            <ac:spMk id="12290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5:58.846" v="11"/>
        <pc:sldMkLst>
          <pc:docMk/>
          <pc:sldMk cId="0" sldId="270"/>
        </pc:sldMkLst>
        <pc:spChg chg="mod">
          <ac:chgData name="Jan Pieter Kuijper" userId="11dce61d2819b281" providerId="LiveId" clId="{34F2643C-AB0D-4EEA-9780-711D9A041DD3}" dt="2022-02-07T16:15:58.846" v="11"/>
          <ac:spMkLst>
            <pc:docMk/>
            <pc:sldMk cId="0" sldId="270"/>
            <ac:spMk id="13314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6:02.920" v="12"/>
        <pc:sldMkLst>
          <pc:docMk/>
          <pc:sldMk cId="0" sldId="271"/>
        </pc:sldMkLst>
        <pc:spChg chg="mod">
          <ac:chgData name="Jan Pieter Kuijper" userId="11dce61d2819b281" providerId="LiveId" clId="{34F2643C-AB0D-4EEA-9780-711D9A041DD3}" dt="2022-02-07T16:16:02.920" v="12"/>
          <ac:spMkLst>
            <pc:docMk/>
            <pc:sldMk cId="0" sldId="271"/>
            <ac:spMk id="14338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6:07.586" v="13"/>
        <pc:sldMkLst>
          <pc:docMk/>
          <pc:sldMk cId="0" sldId="272"/>
        </pc:sldMkLst>
        <pc:spChg chg="mod">
          <ac:chgData name="Jan Pieter Kuijper" userId="11dce61d2819b281" providerId="LiveId" clId="{34F2643C-AB0D-4EEA-9780-711D9A041DD3}" dt="2022-02-07T16:16:07.586" v="13"/>
          <ac:spMkLst>
            <pc:docMk/>
            <pc:sldMk cId="0" sldId="272"/>
            <ac:spMk id="15362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6:14.471" v="14"/>
        <pc:sldMkLst>
          <pc:docMk/>
          <pc:sldMk cId="0" sldId="273"/>
        </pc:sldMkLst>
        <pc:spChg chg="mod">
          <ac:chgData name="Jan Pieter Kuijper" userId="11dce61d2819b281" providerId="LiveId" clId="{34F2643C-AB0D-4EEA-9780-711D9A041DD3}" dt="2022-02-07T16:16:14.471" v="14"/>
          <ac:spMkLst>
            <pc:docMk/>
            <pc:sldMk cId="0" sldId="273"/>
            <ac:spMk id="16386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6:19.931" v="15"/>
        <pc:sldMkLst>
          <pc:docMk/>
          <pc:sldMk cId="0" sldId="274"/>
        </pc:sldMkLst>
        <pc:spChg chg="mod">
          <ac:chgData name="Jan Pieter Kuijper" userId="11dce61d2819b281" providerId="LiveId" clId="{34F2643C-AB0D-4EEA-9780-711D9A041DD3}" dt="2022-02-07T16:16:19.931" v="15"/>
          <ac:spMkLst>
            <pc:docMk/>
            <pc:sldMk cId="0" sldId="274"/>
            <ac:spMk id="17410" creationId="{00000000-0000-0000-0000-000000000000}"/>
          </ac:spMkLst>
        </pc:spChg>
      </pc:sldChg>
      <pc:sldChg chg="modSp mod">
        <pc:chgData name="Jan Pieter Kuijper" userId="11dce61d2819b281" providerId="LiveId" clId="{34F2643C-AB0D-4EEA-9780-711D9A041DD3}" dt="2022-02-07T16:15:54.370" v="10"/>
        <pc:sldMkLst>
          <pc:docMk/>
          <pc:sldMk cId="0" sldId="275"/>
        </pc:sldMkLst>
        <pc:spChg chg="mod">
          <ac:chgData name="Jan Pieter Kuijper" userId="11dce61d2819b281" providerId="LiveId" clId="{34F2643C-AB0D-4EEA-9780-711D9A041DD3}" dt="2022-02-07T16:15:54.370" v="10"/>
          <ac:spMkLst>
            <pc:docMk/>
            <pc:sldMk cId="0" sldId="275"/>
            <ac:spMk id="1126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82EF7-7D3B-44D8-BAAB-6C2745BF5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87E7C9C-6F28-438A-BA2B-1F0091928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1EAA4A-FFFA-4679-96D6-87BE8A54B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56E7BA-0C5A-473B-93A7-CEB83994F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A58CC2-2179-44B3-90C3-1366AC62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63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5AC87-8C5A-41B4-A098-618AC429D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1E9C0E-8F2A-4874-859C-E95CDF203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88EF3A-4695-4CFE-9CD3-BA4DBA41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70AFEC-68CD-4596-A049-B7D65849B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95725C-5ADA-41F6-85EC-DEA45AFE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18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C69FDA7-C9F7-4F7C-9598-420A77FE7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578D4AE-2F8C-474A-B217-10A8B573A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6B70E2-D5F3-4834-8674-39233C528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187EE2-40E0-49A3-AA70-5F4D5821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2E3477-4787-4B97-8BA8-BD21DAC5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93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0269B-0182-42BC-9E71-DCE12AFAE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AEA00E-1819-48ED-B566-22E31F8F7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ED2715-A5D9-47CD-AD40-A15EB0FB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0C8666-0924-4A82-823D-2FC800943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B95CFF-1AAB-4CE4-AFF1-F3E8EC4D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990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3F59B0-029F-4275-AB2F-14AB70F0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669DF4E-4275-4CAD-B152-81C55BDF4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19C539-6E83-4DA8-9301-DFE4FC511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2A58BF-D921-45D2-B5E2-6B7965269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B544BC-0BEC-4DC4-BA4F-407DAE99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09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E0309-B6B3-42EE-999A-BC88B5AE5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5421C6-DD1C-4463-B527-E3A128CF4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7CEA85-1DC6-414F-B31A-25DD15274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587E5A9-2D89-4642-A699-E887A44EB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0D17594-2615-4871-A4C2-09692C420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7D9EF8-A949-4D99-A3CD-E17B27BA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1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263CA-7FCF-4A77-B96E-72E60EB4F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7F00E2-9232-4936-937F-53C8687AC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B073E94-509E-47D1-84A1-1271C245D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ED0818E-3A42-476E-A035-39DF2D8B3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5FB1931-9E47-4659-971A-29C6CC9E9E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9F813EB-5B56-4845-9BDC-3E37E4A7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DA1C859-D508-4906-8791-B7222AA52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D5897D0-C1B2-455B-8A4E-A7EDEA12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00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130D4-204A-4090-A6E2-547145B5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BCD71F3-9D39-4967-8023-6E487CAA8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121F0BC-2429-48E4-BA00-46159ECD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5C1F60-5A8F-4585-9620-6E52F9B7F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38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8C5DF25-0905-449D-93AE-1148D047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5C4EF0F-2286-4274-9847-CF37F893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6F2E875-D63D-4261-A122-BEC69C73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950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0D7F9-293B-4739-860F-02435022C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15DC85-B4A5-4EDD-AB1B-163825EC5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DAA44FE-6270-4059-8F2C-7E764F2D4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509BC3-236B-468C-9FDC-2E334B98C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765C29-1646-4BD9-99F3-030669BB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8747CF-A258-4BEC-A36A-8AEBA52FF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4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96645-B10F-449E-957C-993909AE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BF73D25-CCD0-47AB-B607-67E73C21D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1F5184B-47F7-4CFE-A7FE-EEBA8FCE6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ECC576-7DCE-457E-92BF-9750DF0B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8308C1F-FA5F-4FBA-927A-79DD4B88A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9A8917-B235-465C-BA23-C7296C37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61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DAEAC33-64DA-4762-B2D0-BEA648D82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D69526-FC81-4E7E-9E77-4A8BBCBD6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55430B-7810-449E-A910-6A79FA410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9A2A-88A4-4DA9-8B0D-B81C0AA2995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E94EDD-5449-4AB4-9A15-791051B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89A6B3-A923-4427-BDC0-CC830FED4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393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229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536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638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741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0999"/>
            <a:ext cx="9652000" cy="490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384</Words>
  <Application>Microsoft Office PowerPoint</Application>
  <PresentationFormat>Breedbeeld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2022-02-05T15:27:47Z</dcterms:created>
  <dcterms:modified xsi:type="dcterms:W3CDTF">2022-02-07T16:16:25Z</dcterms:modified>
</cp:coreProperties>
</file>