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3" r:id="rId5"/>
    <p:sldId id="262" r:id="rId6"/>
    <p:sldId id="264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0929"/>
  </p:normalViewPr>
  <p:slideViewPr>
    <p:cSldViewPr>
      <p:cViewPr varScale="1">
        <p:scale>
          <a:sx n="50" d="100"/>
          <a:sy n="50" d="100"/>
        </p:scale>
        <p:origin x="317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FB2C7-4460-4545-AC74-21B3B84B0E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14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8E162-3A0F-4654-B5B4-F3A508EA8B4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814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B409D-74F0-47E5-B8CA-3B51C439DA5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2733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B2A85-F075-49CB-9895-4CF725363A7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4919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E6F71-335C-496F-B7A6-3E88AF675D2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5909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5575C-E8D5-47DC-B684-B293C29DA1F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4953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F938F-797A-499F-8CB7-AB84AB56A36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3976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1EF1F-19A0-485A-9AB6-079E7AD6777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329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5A0DA-3B32-492B-B1E9-4BFE056A58B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5251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D4AF1-DA73-42B6-A64F-AF81B228AA8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6791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E51F7-D66D-47D9-AB46-D0CB8E1E95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3919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77FFAF9-53AB-40CB-9FC9-1533AE74CF5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5777D5E-4169-4796-A015-A102A0F819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36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89938BD-1B3F-4B81-8507-3D6BD27920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35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1EE70F4-D900-431E-83A8-13F67B13B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29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A288F88-62E6-4618-B95E-62EE971908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35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6B2BA63-3714-48B1-847B-54F60BB350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36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7AD4BE6-ACBC-4F4D-A2F0-D860467CAD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35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126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46</cp:revision>
  <dcterms:created xsi:type="dcterms:W3CDTF">2004-09-21T10:26:12Z</dcterms:created>
  <dcterms:modified xsi:type="dcterms:W3CDTF">2022-08-24T09:58:15Z</dcterms:modified>
</cp:coreProperties>
</file>