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06E02-997E-43F4-ABB3-08F7D9D52F4F}" v="7" dt="2022-09-07T14:34:22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03106E02-997E-43F4-ABB3-08F7D9D52F4F}"/>
    <pc:docChg chg="modSld">
      <pc:chgData name="Jan Pieter Kuijper" userId="11dce61d2819b281" providerId="LiveId" clId="{03106E02-997E-43F4-ABB3-08F7D9D52F4F}" dt="2022-09-07T14:34:22.330" v="6" actId="14826"/>
      <pc:docMkLst>
        <pc:docMk/>
      </pc:docMkLst>
      <pc:sldChg chg="modSp">
        <pc:chgData name="Jan Pieter Kuijper" userId="11dce61d2819b281" providerId="LiveId" clId="{03106E02-997E-43F4-ABB3-08F7D9D52F4F}" dt="2022-09-07T14:33:55.298" v="2" actId="14826"/>
        <pc:sldMkLst>
          <pc:docMk/>
          <pc:sldMk cId="0" sldId="258"/>
        </pc:sldMkLst>
        <pc:picChg chg="mod">
          <ac:chgData name="Jan Pieter Kuijper" userId="11dce61d2819b281" providerId="LiveId" clId="{03106E02-997E-43F4-ABB3-08F7D9D52F4F}" dt="2022-09-07T14:33:55.298" v="2" actId="14826"/>
          <ac:picMkLst>
            <pc:docMk/>
            <pc:sldMk cId="0" sldId="258"/>
            <ac:picMk id="3" creationId="{489938BD-1B3F-4B81-8507-3D6BD279208C}"/>
          </ac:picMkLst>
        </pc:picChg>
      </pc:sldChg>
      <pc:sldChg chg="modSp">
        <pc:chgData name="Jan Pieter Kuijper" userId="11dce61d2819b281" providerId="LiveId" clId="{03106E02-997E-43F4-ABB3-08F7D9D52F4F}" dt="2022-09-07T14:34:01.727" v="3" actId="14826"/>
        <pc:sldMkLst>
          <pc:docMk/>
          <pc:sldMk cId="0" sldId="259"/>
        </pc:sldMkLst>
        <pc:picChg chg="mod">
          <ac:chgData name="Jan Pieter Kuijper" userId="11dce61d2819b281" providerId="LiveId" clId="{03106E02-997E-43F4-ABB3-08F7D9D52F4F}" dt="2022-09-07T14:34:01.727" v="3" actId="14826"/>
          <ac:picMkLst>
            <pc:docMk/>
            <pc:sldMk cId="0" sldId="259"/>
            <ac:picMk id="3" creationId="{51EE70F4-D900-431E-83A8-13F67B13BEC0}"/>
          </ac:picMkLst>
        </pc:picChg>
      </pc:sldChg>
      <pc:sldChg chg="modSp">
        <pc:chgData name="Jan Pieter Kuijper" userId="11dce61d2819b281" providerId="LiveId" clId="{03106E02-997E-43F4-ABB3-08F7D9D52F4F}" dt="2022-09-07T14:33:48.243" v="1" actId="14826"/>
        <pc:sldMkLst>
          <pc:docMk/>
          <pc:sldMk cId="0" sldId="261"/>
        </pc:sldMkLst>
        <pc:picChg chg="mod">
          <ac:chgData name="Jan Pieter Kuijper" userId="11dce61d2819b281" providerId="LiveId" clId="{03106E02-997E-43F4-ABB3-08F7D9D52F4F}" dt="2022-09-07T14:33:48.243" v="1" actId="14826"/>
          <ac:picMkLst>
            <pc:docMk/>
            <pc:sldMk cId="0" sldId="261"/>
            <ac:picMk id="4" creationId="{E5777D5E-4169-4796-A015-A102A0F819BD}"/>
          </ac:picMkLst>
        </pc:picChg>
      </pc:sldChg>
      <pc:sldChg chg="modSp">
        <pc:chgData name="Jan Pieter Kuijper" userId="11dce61d2819b281" providerId="LiveId" clId="{03106E02-997E-43F4-ABB3-08F7D9D52F4F}" dt="2022-09-07T14:34:15.322" v="5" actId="14826"/>
        <pc:sldMkLst>
          <pc:docMk/>
          <pc:sldMk cId="0" sldId="262"/>
        </pc:sldMkLst>
        <pc:picChg chg="mod">
          <ac:chgData name="Jan Pieter Kuijper" userId="11dce61d2819b281" providerId="LiveId" clId="{03106E02-997E-43F4-ABB3-08F7D9D52F4F}" dt="2022-09-07T14:34:15.322" v="5" actId="14826"/>
          <ac:picMkLst>
            <pc:docMk/>
            <pc:sldMk cId="0" sldId="262"/>
            <ac:picMk id="3" creationId="{76B2BA63-3714-48B1-847B-54F60BB35074}"/>
          </ac:picMkLst>
        </pc:picChg>
      </pc:sldChg>
      <pc:sldChg chg="modSp">
        <pc:chgData name="Jan Pieter Kuijper" userId="11dce61d2819b281" providerId="LiveId" clId="{03106E02-997E-43F4-ABB3-08F7D9D52F4F}" dt="2022-09-07T14:34:08.182" v="4" actId="14826"/>
        <pc:sldMkLst>
          <pc:docMk/>
          <pc:sldMk cId="0" sldId="263"/>
        </pc:sldMkLst>
        <pc:picChg chg="mod">
          <ac:chgData name="Jan Pieter Kuijper" userId="11dce61d2819b281" providerId="LiveId" clId="{03106E02-997E-43F4-ABB3-08F7D9D52F4F}" dt="2022-09-07T14:34:08.182" v="4" actId="14826"/>
          <ac:picMkLst>
            <pc:docMk/>
            <pc:sldMk cId="0" sldId="263"/>
            <ac:picMk id="3" creationId="{2A288F88-62E6-4618-B95E-62EE97190810}"/>
          </ac:picMkLst>
        </pc:picChg>
      </pc:sldChg>
      <pc:sldChg chg="modSp">
        <pc:chgData name="Jan Pieter Kuijper" userId="11dce61d2819b281" providerId="LiveId" clId="{03106E02-997E-43F4-ABB3-08F7D9D52F4F}" dt="2022-09-07T14:34:22.330" v="6" actId="14826"/>
        <pc:sldMkLst>
          <pc:docMk/>
          <pc:sldMk cId="0" sldId="264"/>
        </pc:sldMkLst>
        <pc:picChg chg="mod">
          <ac:chgData name="Jan Pieter Kuijper" userId="11dce61d2819b281" providerId="LiveId" clId="{03106E02-997E-43F4-ABB3-08F7D9D52F4F}" dt="2022-09-07T14:34:22.330" v="6" actId="14826"/>
          <ac:picMkLst>
            <pc:docMk/>
            <pc:sldMk cId="0" sldId="264"/>
            <ac:picMk id="3" creationId="{17AD4BE6-ACBC-4F4D-A2F0-D860467CAD4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362BA-23F0-45FF-88AF-204549D12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255CA1A-8203-4E2F-973B-AA80B331C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7A454B-CC5A-41BF-9200-B365E3D7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E55410-E2FF-406E-A213-8DEB217A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787835-FE9A-412D-B5D9-08E3D790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78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B884E-0549-43C8-A5C8-47E105163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E689170-1414-4A9C-8389-1295709A3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D77E51-35C0-461B-91E1-A1D973E34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097F0A-F0D1-4DE4-96C2-E0D1FBAD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EE8550-5249-404C-9782-D8FE5351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72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668409D-5567-43F0-870C-3C39A5167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63E9E01-A0D1-4C71-9F7B-165A9883A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27F43F-F751-44B5-BA3D-2CC9B2FE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C6B5DC0-036F-4FAF-8D68-0990274CD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3E37F2-F6BE-4304-991C-6CB86A6EB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08A42-76EF-449C-8AC2-846A5897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010205-36E0-4BF3-9F6E-D5F3FF3A3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504622-B350-4315-87E0-05097A8C6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4982E7-115F-46F2-95B3-327AF81AC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F2B7B0-713E-4120-8067-106BC997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4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75D4B-BDF6-4F6C-9426-152C8677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E3E396-270C-4AF6-81D8-46B6D968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08B514-1624-48DF-ACAB-B54A0FE6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0D3A9F-2926-4FD7-9749-4D4B0C4B3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FEE3FA-5153-497E-A7B5-8A3D795B7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68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73EA1D-B570-438D-9622-D55FD5F2E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09BD94-5143-4C9A-A65B-84E19ED93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D73368-4B8E-48B5-9FF7-1EEF10457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929DAC-2044-4968-91E0-1E10A6E8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36F671-0691-4F02-B59E-13AA8E697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3430333-20E8-4F2D-B998-1661730F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5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284E3-5690-40B7-9A1D-5985726D7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5A44D9A-DB41-4251-9CE3-51FEEB0A7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DD79B5-1BB6-41BC-AF2B-591483099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2F6AB8-1E33-4BE7-A6F0-0ED74F166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904A0E3-EB7B-4E52-B582-06CDAA478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E8EF399-B885-41B9-9C47-E33FAEA0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098F7E7-DA32-4AF9-A5E6-A4A1BF5E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D2E9B62-2C09-44A3-8BEE-02AE705E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6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7D31F8-7947-4252-920E-F52DA30F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5A9CE47-2EE8-46D9-9E2B-41B154FAE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B6F0FF-1FF2-4EE0-82F9-81830A46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D8CABE7-D5E3-4EFD-AC24-3E0AD2B72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818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00BA844-2CF4-4D54-BDE6-3377370A2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7C962AB-7CAA-4256-B21F-7B7EA232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00B1AB5-4424-41BB-931E-635B290D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62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65E5E-6D8D-4C5A-BDFA-9211F245E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5A3AB4-13FF-42DA-AB9C-62EFCD35A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9078387-F92E-4056-91E0-9DAB52713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323FA9-482C-4CE3-ABF1-401EA952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3A0CB1-783E-4BD9-9DDC-C1D7A81BE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FAB604-4AA9-4B72-B4CB-A759FD92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47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95098-F58F-4DBD-BD56-61DB8A35F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955E44B-6EF3-4C54-81B3-EAD1DE37D1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FF28B9-7783-4B6C-8A35-DB3C5287A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2BC1BA-D2F8-4821-AA48-7C00F604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C0ACC7-ECCE-4E21-881A-63A12E5C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201F85-008B-4D1F-9310-174C03ECF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7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E2005A-08F3-45C0-BCD8-70283EB4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C5AD6E-DFC0-429E-9684-07049019E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4118C7-F027-4811-A677-DA91C3AC4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1103D-0B23-4CE3-86A9-69F4F53B6D04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A13627-D7F5-49BE-B065-5A7D8E395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6055B2-E4BE-4668-ABEE-9DA86E766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895B-EBA6-4362-84BA-BAE6AE1720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15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5777D5E-4169-4796-A015-A102A0F81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43678"/>
            <a:ext cx="9144000" cy="490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89938BD-1B3F-4B81-8507-3D6BD27920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1EE70F4-D900-431E-83A8-13F67B13BE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83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2A288F88-62E6-4618-B95E-62EE97190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6B2BA63-3714-48B1-847B-54F60BB35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138 (DNP)	t. J.P. Kuijper; m. Lyon 1547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7AD4BE6-ACBC-4F4D-A2F0-D860467CA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381000"/>
            <a:ext cx="9144000" cy="490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2022-08-24T09:58:37Z</dcterms:created>
  <dcterms:modified xsi:type="dcterms:W3CDTF">2022-09-07T14:34:23Z</dcterms:modified>
</cp:coreProperties>
</file>