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42F656-4A1E-45E0-9DDF-C1728DD072EB}" v="14" dt="2020-05-19T07:36:00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D42F656-4A1E-45E0-9DDF-C1728DD072EB}"/>
    <pc:docChg chg="modSld modMainMaster">
      <pc:chgData name="Jan Pieter Kuijper" userId="11dce61d2819b281" providerId="LiveId" clId="{8D42F656-4A1E-45E0-9DDF-C1728DD072EB}" dt="2020-05-19T07:36:00.905" v="13" actId="207"/>
      <pc:docMkLst>
        <pc:docMk/>
      </pc:docMkLst>
      <pc:sldChg chg="modSp setBg">
        <pc:chgData name="Jan Pieter Kuijper" userId="11dce61d2819b281" providerId="LiveId" clId="{8D42F656-4A1E-45E0-9DDF-C1728DD072EB}" dt="2020-05-19T07:35:38.894" v="8" actId="207"/>
        <pc:sldMkLst>
          <pc:docMk/>
          <pc:sldMk cId="0" sldId="258"/>
        </pc:sldMkLst>
        <pc:spChg chg="mod">
          <ac:chgData name="Jan Pieter Kuijper" userId="11dce61d2819b281" providerId="LiveId" clId="{8D42F656-4A1E-45E0-9DDF-C1728DD072EB}" dt="2020-05-19T07:35:38.894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4:31.222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D42F656-4A1E-45E0-9DDF-C1728DD072EB}" dt="2020-05-19T07:35:43.169" v="9" actId="207"/>
        <pc:sldMkLst>
          <pc:docMk/>
          <pc:sldMk cId="0" sldId="259"/>
        </pc:sldMkLst>
        <pc:spChg chg="mod">
          <ac:chgData name="Jan Pieter Kuijper" userId="11dce61d2819b281" providerId="LiveId" clId="{8D42F656-4A1E-45E0-9DDF-C1728DD072EB}" dt="2020-05-19T07:35:43.169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4:41.152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D42F656-4A1E-45E0-9DDF-C1728DD072EB}" dt="2020-05-19T07:35:48.238" v="10" actId="207"/>
        <pc:sldMkLst>
          <pc:docMk/>
          <pc:sldMk cId="0" sldId="260"/>
        </pc:sldMkLst>
        <pc:spChg chg="mod">
          <ac:chgData name="Jan Pieter Kuijper" userId="11dce61d2819b281" providerId="LiveId" clId="{8D42F656-4A1E-45E0-9DDF-C1728DD072EB}" dt="2020-05-19T07:35:48.238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4:50.753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D42F656-4A1E-45E0-9DDF-C1728DD072EB}" dt="2020-05-19T07:35:52.979" v="11" actId="207"/>
        <pc:sldMkLst>
          <pc:docMk/>
          <pc:sldMk cId="0" sldId="261"/>
        </pc:sldMkLst>
        <pc:spChg chg="mod">
          <ac:chgData name="Jan Pieter Kuijper" userId="11dce61d2819b281" providerId="LiveId" clId="{8D42F656-4A1E-45E0-9DDF-C1728DD072EB}" dt="2020-05-19T07:35:52.979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4:59.906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D42F656-4A1E-45E0-9DDF-C1728DD072EB}" dt="2020-05-19T07:35:56.810" v="12" actId="207"/>
        <pc:sldMkLst>
          <pc:docMk/>
          <pc:sldMk cId="0" sldId="262"/>
        </pc:sldMkLst>
        <pc:spChg chg="mod">
          <ac:chgData name="Jan Pieter Kuijper" userId="11dce61d2819b281" providerId="LiveId" clId="{8D42F656-4A1E-45E0-9DDF-C1728DD072EB}" dt="2020-05-19T07:35:56.810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5:10.691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D42F656-4A1E-45E0-9DDF-C1728DD072EB}" dt="2020-05-19T07:36:00.905" v="13" actId="207"/>
        <pc:sldMkLst>
          <pc:docMk/>
          <pc:sldMk cId="0" sldId="263"/>
        </pc:sldMkLst>
        <pc:spChg chg="mod">
          <ac:chgData name="Jan Pieter Kuijper" userId="11dce61d2819b281" providerId="LiveId" clId="{8D42F656-4A1E-45E0-9DDF-C1728DD072EB}" dt="2020-05-19T07:36:00.905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8D42F656-4A1E-45E0-9DDF-C1728DD072EB}" dt="2020-05-19T07:35:21.693" v="5" actId="14826"/>
          <ac:picMkLst>
            <pc:docMk/>
            <pc:sldMk cId="0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8D42F656-4A1E-45E0-9DDF-C1728DD072EB}" dt="2020-05-19T07:35:32.776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457549820" sldId="2147483649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224021513" sldId="2147483650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814611500" sldId="2147483651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1043300742" sldId="2147483652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5660866" sldId="2147483653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148426534" sldId="2147483654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3071132102" sldId="2147483655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757481882" sldId="2147483656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506052522" sldId="2147483657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900844754" sldId="2147483658"/>
          </pc:sldLayoutMkLst>
        </pc:sldLayoutChg>
        <pc:sldLayoutChg chg="setBg">
          <pc:chgData name="Jan Pieter Kuijper" userId="11dce61d2819b281" providerId="LiveId" clId="{8D42F656-4A1E-45E0-9DDF-C1728DD072EB}" dt="2020-05-19T07:35:32.776" v="7"/>
          <pc:sldLayoutMkLst>
            <pc:docMk/>
            <pc:sldMasterMk cId="0" sldId="2147483648"/>
            <pc:sldLayoutMk cId="25888417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B7FB-41EE-4281-AA77-9B1ABF7B12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754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40CC-DB20-42AD-956C-81405C4029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08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B2D92-CF5E-499D-A14D-8C9830284A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88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F56B-75AC-41EF-A13A-4EAF802384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402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1AB2-1640-4472-8E5C-089F5F76A4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46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C08C-7DF0-4E3B-A94B-0D6A9DEA1A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330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671F-7421-477A-BFCF-3039B639A8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6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4DFF-A5B3-4B68-8364-D41D1BA90C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842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E972-4F50-45FA-B379-B0200164D0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113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32D1-B942-41F0-A383-D02A1CA07D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748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AB01-2C39-498A-AE9A-A9B941AAFC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605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32E864-26F4-4E34-80AB-3AEB17CA0E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2020-05-19T07:36:06Z</dcterms:modified>
</cp:coreProperties>
</file>