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B7FB-41EE-4281-AA77-9B1ABF7B12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754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40CC-DB20-42AD-956C-81405C4029C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084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B2D92-CF5E-499D-A14D-8C9830284A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884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5F56B-75AC-41EF-A13A-4EAF802384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402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91AB2-1640-4472-8E5C-089F5F76A4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461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FC08C-7DF0-4E3B-A94B-0D6A9DEA1A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330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5671F-7421-477A-BFCF-3039B639A87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6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84DFF-A5B3-4B68-8364-D41D1BA90C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4842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BE972-4F50-45FA-B379-B0200164D0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113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32D1-B942-41F0-A383-D02A1CA07D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748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2AB01-2C39-498A-AE9A-A9B941AAFC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605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532E864-26F4-4E34-80AB-3AEB17CA0E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02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137 (DNP)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04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44</cp:revision>
  <dcterms:created xsi:type="dcterms:W3CDTF">2004-09-21T10:26:12Z</dcterms:created>
  <dcterms:modified xsi:type="dcterms:W3CDTF">2020-05-19T06:42:32Z</dcterms:modified>
</cp:coreProperties>
</file>