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0" autoAdjust="0"/>
    <p:restoredTop sz="94660"/>
  </p:normalViewPr>
  <p:slideViewPr>
    <p:cSldViewPr snapToGrid="0">
      <p:cViewPr varScale="1">
        <p:scale>
          <a:sx n="79" d="100"/>
          <a:sy n="79" d="100"/>
        </p:scale>
        <p:origin x="86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n Pieter Kuijper" userId="11dce61d2819b281" providerId="LiveId" clId="{B7EFC939-E974-4E9A-B074-0E91F9AEA329}"/>
    <pc:docChg chg="modSld">
      <pc:chgData name="Jan Pieter Kuijper" userId="11dce61d2819b281" providerId="LiveId" clId="{B7EFC939-E974-4E9A-B074-0E91F9AEA329}" dt="2022-02-07T16:14:01.012" v="5"/>
      <pc:docMkLst>
        <pc:docMk/>
      </pc:docMkLst>
      <pc:sldChg chg="modSp mod">
        <pc:chgData name="Jan Pieter Kuijper" userId="11dce61d2819b281" providerId="LiveId" clId="{B7EFC939-E974-4E9A-B074-0E91F9AEA329}" dt="2022-02-07T16:13:39.737" v="0" actId="207"/>
        <pc:sldMkLst>
          <pc:docMk/>
          <pc:sldMk cId="0" sldId="258"/>
        </pc:sldMkLst>
        <pc:spChg chg="mod">
          <ac:chgData name="Jan Pieter Kuijper" userId="11dce61d2819b281" providerId="LiveId" clId="{B7EFC939-E974-4E9A-B074-0E91F9AEA329}" dt="2022-02-07T16:13:39.737" v="0" actId="207"/>
          <ac:spMkLst>
            <pc:docMk/>
            <pc:sldMk cId="0" sldId="258"/>
            <ac:spMk id="2050" creationId="{00000000-0000-0000-0000-000000000000}"/>
          </ac:spMkLst>
        </pc:spChg>
      </pc:sldChg>
      <pc:sldChg chg="modSp mod">
        <pc:chgData name="Jan Pieter Kuijper" userId="11dce61d2819b281" providerId="LiveId" clId="{B7EFC939-E974-4E9A-B074-0E91F9AEA329}" dt="2022-02-07T16:13:45.157" v="1"/>
        <pc:sldMkLst>
          <pc:docMk/>
          <pc:sldMk cId="0" sldId="259"/>
        </pc:sldMkLst>
        <pc:spChg chg="mod">
          <ac:chgData name="Jan Pieter Kuijper" userId="11dce61d2819b281" providerId="LiveId" clId="{B7EFC939-E974-4E9A-B074-0E91F9AEA329}" dt="2022-02-07T16:13:45.157" v="1"/>
          <ac:spMkLst>
            <pc:docMk/>
            <pc:sldMk cId="0" sldId="259"/>
            <ac:spMk id="3074" creationId="{00000000-0000-0000-0000-000000000000}"/>
          </ac:spMkLst>
        </pc:spChg>
      </pc:sldChg>
      <pc:sldChg chg="modSp mod">
        <pc:chgData name="Jan Pieter Kuijper" userId="11dce61d2819b281" providerId="LiveId" clId="{B7EFC939-E974-4E9A-B074-0E91F9AEA329}" dt="2022-02-07T16:13:49.215" v="2"/>
        <pc:sldMkLst>
          <pc:docMk/>
          <pc:sldMk cId="0" sldId="260"/>
        </pc:sldMkLst>
        <pc:spChg chg="mod">
          <ac:chgData name="Jan Pieter Kuijper" userId="11dce61d2819b281" providerId="LiveId" clId="{B7EFC939-E974-4E9A-B074-0E91F9AEA329}" dt="2022-02-07T16:13:49.215" v="2"/>
          <ac:spMkLst>
            <pc:docMk/>
            <pc:sldMk cId="0" sldId="260"/>
            <ac:spMk id="4098" creationId="{00000000-0000-0000-0000-000000000000}"/>
          </ac:spMkLst>
        </pc:spChg>
      </pc:sldChg>
      <pc:sldChg chg="modSp mod">
        <pc:chgData name="Jan Pieter Kuijper" userId="11dce61d2819b281" providerId="LiveId" clId="{B7EFC939-E974-4E9A-B074-0E91F9AEA329}" dt="2022-02-07T16:13:53.048" v="3"/>
        <pc:sldMkLst>
          <pc:docMk/>
          <pc:sldMk cId="0" sldId="261"/>
        </pc:sldMkLst>
        <pc:spChg chg="mod">
          <ac:chgData name="Jan Pieter Kuijper" userId="11dce61d2819b281" providerId="LiveId" clId="{B7EFC939-E974-4E9A-B074-0E91F9AEA329}" dt="2022-02-07T16:13:53.048" v="3"/>
          <ac:spMkLst>
            <pc:docMk/>
            <pc:sldMk cId="0" sldId="261"/>
            <ac:spMk id="5122" creationId="{00000000-0000-0000-0000-000000000000}"/>
          </ac:spMkLst>
        </pc:spChg>
      </pc:sldChg>
      <pc:sldChg chg="modSp mod">
        <pc:chgData name="Jan Pieter Kuijper" userId="11dce61d2819b281" providerId="LiveId" clId="{B7EFC939-E974-4E9A-B074-0E91F9AEA329}" dt="2022-02-07T16:13:56.467" v="4"/>
        <pc:sldMkLst>
          <pc:docMk/>
          <pc:sldMk cId="0" sldId="262"/>
        </pc:sldMkLst>
        <pc:spChg chg="mod">
          <ac:chgData name="Jan Pieter Kuijper" userId="11dce61d2819b281" providerId="LiveId" clId="{B7EFC939-E974-4E9A-B074-0E91F9AEA329}" dt="2022-02-07T16:13:56.467" v="4"/>
          <ac:spMkLst>
            <pc:docMk/>
            <pc:sldMk cId="0" sldId="262"/>
            <ac:spMk id="6146" creationId="{00000000-0000-0000-0000-000000000000}"/>
          </ac:spMkLst>
        </pc:spChg>
      </pc:sldChg>
      <pc:sldChg chg="modSp mod">
        <pc:chgData name="Jan Pieter Kuijper" userId="11dce61d2819b281" providerId="LiveId" clId="{B7EFC939-E974-4E9A-B074-0E91F9AEA329}" dt="2022-02-07T16:14:01.012" v="5"/>
        <pc:sldMkLst>
          <pc:docMk/>
          <pc:sldMk cId="0" sldId="263"/>
        </pc:sldMkLst>
        <pc:spChg chg="mod">
          <ac:chgData name="Jan Pieter Kuijper" userId="11dce61d2819b281" providerId="LiveId" clId="{B7EFC939-E974-4E9A-B074-0E91F9AEA329}" dt="2022-02-07T16:14:01.012" v="5"/>
          <ac:spMkLst>
            <pc:docMk/>
            <pc:sldMk cId="0" sldId="263"/>
            <ac:spMk id="7170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1ACCF16-A748-4865-82E9-718FBBDE83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6EAABB9A-88CF-4309-B6F8-81BCEE46BE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2B1E511-6C2B-4EBE-960A-D1B8171819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38181-0ED4-49C9-89F1-EBFD1C89E632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3CE6FF2-145B-4D38-BEE8-9C6E66B6F7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1E504C8-A91E-4BE3-9924-3808A723B5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EF213-7BBE-4D61-83C9-D060C759F1E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522995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A3057AA-57B9-4AEE-AF1D-68C6538E66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177AA1FE-7F39-4389-9E46-C136B7F383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DB2165A-7C74-4DB8-9E3E-0AB67E92FB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38181-0ED4-49C9-89F1-EBFD1C89E632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71F9DA0-BF48-4FD2-93AE-F9D5AC6542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F9A8C61-BDC0-498D-804D-9523D81576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EF213-7BBE-4D61-83C9-D060C759F1E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674734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E788B754-893C-4249-AA2E-0F829E3D52B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57845AC0-5E7C-4971-8630-ABD6271539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DA6A061-327E-4792-88D7-857473880E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38181-0ED4-49C9-89F1-EBFD1C89E632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FDF1A11-541F-4A96-B2D2-DF3B16B827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7DDEF09-42BC-43B7-BE17-0D6798438B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EF213-7BBE-4D61-83C9-D060C759F1E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586350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604513A-008E-4709-BC5B-3AE388B138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927B950-57FA-434D-B0A2-0EE9415B42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154AC81-35CF-4C47-8650-2A70866CFD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38181-0ED4-49C9-89F1-EBFD1C89E632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B420B0D-487E-49A8-A0D9-8A4BA46468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AA25C77-4C76-4905-8306-97B5328B7F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EF213-7BBE-4D61-83C9-D060C759F1E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134284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158BE20-9BEE-4225-A7DD-4A1C4364EF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19F4ADA6-3203-49CE-AADD-042720B411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054DB6A-37FE-49F4-945E-41AE4712E3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38181-0ED4-49C9-89F1-EBFD1C89E632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74D702D-4486-4E24-8AA6-CC94EFD18A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F662445-A7FA-449E-98AD-741EC95BD9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EF213-7BBE-4D61-83C9-D060C759F1E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95077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8B9D93C-26F8-4735-8A3B-EC1B9ACC83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B594838-5FE7-44FD-86AA-BC7B2D27AC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E0E3645F-7313-4435-9BAA-BF6FBCC83E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1435678C-ED62-4A94-89C2-2F97883A09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38181-0ED4-49C9-89F1-EBFD1C89E632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92610431-6E19-42A8-9CB5-58458B8D9D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2AC5B72C-C1E0-4EBC-A660-BA3F5BF95D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EF213-7BBE-4D61-83C9-D060C759F1E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674159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D417FB2-B517-455A-B96B-33B308DD74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B7A0FDC7-D799-4778-AC50-40F18FC092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AB6363F6-E21A-404B-9B02-249DFB23AB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F68CF5E5-35FB-4AE2-840D-4724CE6C48F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D40BA2CF-1991-4749-BF3A-29BC7BEC657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B274B0F7-EACD-4987-8BA7-92D685195D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38181-0ED4-49C9-89F1-EBFD1C89E632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83700940-4424-4E7D-BA65-DDD1DF507F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7BB06F13-636D-4EF7-85BF-B2190312FA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EF213-7BBE-4D61-83C9-D060C759F1E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42663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3684C8C-AEA1-4773-AFFF-8D1AC62753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B40F2EAD-3283-44E6-8517-2F607BB691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38181-0ED4-49C9-89F1-EBFD1C89E632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F590298D-1BB5-4A65-A876-BABCBA81EA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AF45E862-9A2F-4113-B11D-89A4AF458A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EF213-7BBE-4D61-83C9-D060C759F1E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128190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ED172518-CC4E-4496-B4EB-7D4FE27FB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38181-0ED4-49C9-89F1-EBFD1C89E632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3B13A8EA-DBC2-4625-BEFF-3D90CE6388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A2C8794E-C534-43BF-9F9B-A3CC22E5F2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EF213-7BBE-4D61-83C9-D060C759F1E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415311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EC7DD02-27A9-4A3A-A33E-806A5E5DAC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12C7F52-DB30-44FE-A1A7-6E42B8E2BD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64BF99C6-E54D-4853-920E-D1B24FBFA6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11F9E133-9D78-4A24-BE02-91CA79DB49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38181-0ED4-49C9-89F1-EBFD1C89E632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95859344-DEB5-449E-9E45-0FE6FDA75D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12F24D25-0426-4AEC-B8C8-9EA2695F45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EF213-7BBE-4D61-83C9-D060C759F1E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349141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C891808-1DAE-4DB3-A1B3-CF45ECF8E5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9ADC1C47-7590-4C5C-88CF-986092B70E3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EBD446E8-4B52-44AD-92A0-7478311DF4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6EDAD068-8A40-4BFD-9F6A-9F7E08E030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38181-0ED4-49C9-89F1-EBFD1C89E632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7F37405B-B4BB-4CB8-BAF9-D8B0AB0FCB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1535754C-0AE5-41BD-8BDB-6E79C37F40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EF213-7BBE-4D61-83C9-D060C759F1E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185009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FD71BAAF-6766-4417-8397-B81BE8372B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7185FEA8-FD8A-49C2-A169-6C58BAD695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EE018AB-8FAD-401E-93F6-CC05E05A269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638181-0ED4-49C9-89F1-EBFD1C89E632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7C7519A-45B8-4A07-BCBA-BC6EB54762A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398807BC-76F4-4EAB-A0F5-896F0563CB5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7EF213-7BBE-4D61-83C9-D060C759F1E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254792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137 (DNP)	t. J.P. Kuijper; m. </a:t>
            </a:r>
            <a:r>
              <a:rPr lang="en-US" altLang="nl-NL" sz="1600" b="1" dirty="0" err="1">
                <a:solidFill>
                  <a:schemeClr val="bg1"/>
                </a:solidFill>
                <a:latin typeface="Arial" panose="020B0604020202020204" pitchFamily="34" charset="0"/>
              </a:rPr>
              <a:t>Straatsburg</a:t>
            </a: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 1539 / Genève 1551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000" y="381000"/>
            <a:ext cx="10414000" cy="46464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137 (DNP)	t. J.P. Kuijper; m. </a:t>
            </a:r>
            <a:r>
              <a:rPr lang="en-US" altLang="nl-NL" sz="1600" b="1" dirty="0" err="1">
                <a:solidFill>
                  <a:schemeClr val="bg1"/>
                </a:solidFill>
                <a:latin typeface="Arial" panose="020B0604020202020204" pitchFamily="34" charset="0"/>
              </a:rPr>
              <a:t>Straatsburg</a:t>
            </a: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 1539 / Genève 1551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000" y="381000"/>
            <a:ext cx="10414000" cy="23640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137 (DNP)	t. J.P. Kuijper; m. </a:t>
            </a:r>
            <a:r>
              <a:rPr lang="en-US" altLang="nl-NL" sz="1600" b="1" dirty="0" err="1">
                <a:solidFill>
                  <a:schemeClr val="bg1"/>
                </a:solidFill>
                <a:latin typeface="Arial" panose="020B0604020202020204" pitchFamily="34" charset="0"/>
              </a:rPr>
              <a:t>Straatsburg</a:t>
            </a: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 1539 / Genève 1551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000" y="381000"/>
            <a:ext cx="10414000" cy="46464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137 (DNP)	t. J.P. Kuijper; m. </a:t>
            </a:r>
            <a:r>
              <a:rPr lang="en-US" altLang="nl-NL" sz="1600" b="1" dirty="0" err="1">
                <a:solidFill>
                  <a:schemeClr val="bg1"/>
                </a:solidFill>
                <a:latin typeface="Arial" panose="020B0604020202020204" pitchFamily="34" charset="0"/>
              </a:rPr>
              <a:t>Straatsburg</a:t>
            </a: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 1539 / Genève 1551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000" y="381000"/>
            <a:ext cx="10414000" cy="23640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137 (DNP)	t. J.P. Kuijper; m. </a:t>
            </a:r>
            <a:r>
              <a:rPr lang="en-US" altLang="nl-NL" sz="1600" b="1" dirty="0" err="1">
                <a:solidFill>
                  <a:schemeClr val="bg1"/>
                </a:solidFill>
                <a:latin typeface="Arial" panose="020B0604020202020204" pitchFamily="34" charset="0"/>
              </a:rPr>
              <a:t>Straatsburg</a:t>
            </a: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 1539 / Genève 1551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000" y="381000"/>
            <a:ext cx="10414000" cy="46464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137 (DNP)	t. J.P. Kuijper; m. </a:t>
            </a:r>
            <a:r>
              <a:rPr lang="en-US" altLang="nl-NL" sz="1600" b="1" dirty="0" err="1">
                <a:solidFill>
                  <a:schemeClr val="bg1"/>
                </a:solidFill>
                <a:latin typeface="Arial" panose="020B0604020202020204" pitchFamily="34" charset="0"/>
              </a:rPr>
              <a:t>Straatsburg</a:t>
            </a: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 1539 / Genève 1551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000" y="381000"/>
            <a:ext cx="10414000" cy="23640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126</Words>
  <Application>Microsoft Office PowerPoint</Application>
  <PresentationFormat>Breedbeeld</PresentationFormat>
  <Paragraphs>6</Paragraphs>
  <Slides>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Freddy Gerkema</dc:creator>
  <cp:lastModifiedBy>Jan Pieter Kuijper</cp:lastModifiedBy>
  <cp:revision>1</cp:revision>
  <dcterms:created xsi:type="dcterms:W3CDTF">2022-02-05T15:24:51Z</dcterms:created>
  <dcterms:modified xsi:type="dcterms:W3CDTF">2022-02-07T16:14:03Z</dcterms:modified>
</cp:coreProperties>
</file>