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ACCF16-A748-4865-82E9-718FBBDE8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EAABB9A-88CF-4309-B6F8-81BCEE46BE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B1E511-6C2B-4EBE-960A-D1B817181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CE6FF2-145B-4D38-BEE8-9C6E66B6F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E504C8-A91E-4BE3-9924-3808A723B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299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3057AA-57B9-4AEE-AF1D-68C6538E6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77AA1FE-7F39-4389-9E46-C136B7F38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DB2165A-7C74-4DB8-9E3E-0AB67E92F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1F9DA0-BF48-4FD2-93AE-F9D5AC654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9A8C61-BDC0-498D-804D-9523D8157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747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788B754-893C-4249-AA2E-0F829E3D52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7845AC0-5E7C-4971-8630-ABD627153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DA6A061-327E-4792-88D7-857473880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DF1A11-541F-4A96-B2D2-DF3B16B82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DDEF09-42BC-43B7-BE17-0D6798438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63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04513A-008E-4709-BC5B-3AE388B13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27B950-57FA-434D-B0A2-0EE9415B4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54AC81-35CF-4C47-8650-2A70866CF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420B0D-487E-49A8-A0D9-8A4BA4646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A25C77-4C76-4905-8306-97B5328B7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342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58BE20-9BEE-4225-A7DD-4A1C4364E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9F4ADA6-3203-49CE-AADD-042720B41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54DB6A-37FE-49F4-945E-41AE4712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4D702D-4486-4E24-8AA6-CC94EFD18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662445-A7FA-449E-98AD-741EC95BD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07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B9D93C-26F8-4735-8A3B-EC1B9ACC8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594838-5FE7-44FD-86AA-BC7B2D27AC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0E3645F-7313-4435-9BAA-BF6FBCC83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435678C-ED62-4A94-89C2-2F97883A0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2610431-6E19-42A8-9CB5-58458B8D9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C5B72C-C1E0-4EBC-A660-BA3F5BF95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7415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417FB2-B517-455A-B96B-33B308DD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A0FDC7-D799-4778-AC50-40F18FC09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B6363F6-E21A-404B-9B02-249DFB23A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68CF5E5-35FB-4AE2-840D-4724CE6C48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40BA2CF-1991-4749-BF3A-29BC7BEC65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274B0F7-EACD-4987-8BA7-92D685195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3700940-4424-4E7D-BA65-DDD1DF507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BB06F13-636D-4EF7-85BF-B2190312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26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684C8C-AEA1-4773-AFFF-8D1AC6275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40F2EAD-3283-44E6-8517-2F607BB69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590298D-1BB5-4A65-A876-BABCBA81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F45E862-9A2F-4113-B11D-89A4AF45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281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D172518-CC4E-4496-B4EB-7D4FE27FB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B13A8EA-DBC2-4625-BEFF-3D90CE638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2C8794E-C534-43BF-9F9B-A3CC22E5F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153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C7DD02-27A9-4A3A-A33E-806A5E5DA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2C7F52-DB30-44FE-A1A7-6E42B8E2B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4BF99C6-E54D-4853-920E-D1B24FBFA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1F9E133-9D78-4A24-BE02-91CA79DB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5859344-DEB5-449E-9E45-0FE6FDA75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2F24D25-0426-4AEC-B8C8-9EA2695F4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491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891808-1DAE-4DB3-A1B3-CF45ECF8E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ADC1C47-7590-4C5C-88CF-986092B70E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BD446E8-4B52-44AD-92A0-7478311DF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EDAD068-8A40-4BFD-9F6A-9F7E08E03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F37405B-B4BB-4CB8-BAF9-D8B0AB0FC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535754C-0AE5-41BD-8BDB-6E79C37F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850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D71BAAF-6766-4417-8397-B81BE8372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85FEA8-FD8A-49C2-A169-6C58BAD69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E018AB-8FAD-401E-93F6-CC05E05A2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38181-0ED4-49C9-89F1-EBFD1C89E6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C7519A-45B8-4A07-BCBA-BC6EB5476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8807BC-76F4-4EAB-A0F5-896F0563C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47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137 (DNP)	t. J.P. Kuijper; m. Straatsburg 1539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137 (DNP)	t. J.P. Kuijper; m. Straatsburg 1539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236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137 (DNP)	t. J.P. Kuijper; m. Straatsburg 1539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137 (DNP)	t. J.P. Kuijper; m. Straatsburg 1539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236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137 (DNP)	t. J.P. Kuijper; m. Straatsburg 1539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137 (DNP)	t. J.P. Kuijper; m. Straatsburg 1539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236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2022-02-05T15:24:51Z</dcterms:created>
  <dcterms:modified xsi:type="dcterms:W3CDTF">2022-02-05T15:25:46Z</dcterms:modified>
</cp:coreProperties>
</file>