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031DC-1061-4ACA-9AC7-147BCB2802A8}" v="28" dt="2020-06-03T16:35:47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D5031DC-1061-4ACA-9AC7-147BCB2802A8}"/>
    <pc:docChg chg="modSld modMainMaster">
      <pc:chgData name="Jan Pieter Kuijper" userId="11dce61d2819b281" providerId="LiveId" clId="{0D5031DC-1061-4ACA-9AC7-147BCB2802A8}" dt="2020-06-03T16:35:47.437" v="27" actId="207"/>
      <pc:docMkLst>
        <pc:docMk/>
      </pc:docMkLst>
      <pc:sldChg chg="modSp setBg">
        <pc:chgData name="Jan Pieter Kuijper" userId="11dce61d2819b281" providerId="LiveId" clId="{0D5031DC-1061-4ACA-9AC7-147BCB2802A8}" dt="2020-06-03T16:34:56.699" v="16" actId="207"/>
        <pc:sldMkLst>
          <pc:docMk/>
          <pc:sldMk cId="0" sldId="258"/>
        </pc:sldMkLst>
        <pc:spChg chg="mod">
          <ac:chgData name="Jan Pieter Kuijper" userId="11dce61d2819b281" providerId="LiveId" clId="{0D5031DC-1061-4ACA-9AC7-147BCB2802A8}" dt="2020-06-03T16:34:56.699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2:35.295" v="2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00.986" v="17" actId="207"/>
        <pc:sldMkLst>
          <pc:docMk/>
          <pc:sldMk cId="0" sldId="259"/>
        </pc:sldMkLst>
        <pc:spChg chg="mod">
          <ac:chgData name="Jan Pieter Kuijper" userId="11dce61d2819b281" providerId="LiveId" clId="{0D5031DC-1061-4ACA-9AC7-147BCB2802A8}" dt="2020-06-03T16:35:00.986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2:46.301" v="3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07.470" v="18" actId="207"/>
        <pc:sldMkLst>
          <pc:docMk/>
          <pc:sldMk cId="0" sldId="260"/>
        </pc:sldMkLst>
        <pc:spChg chg="mod">
          <ac:chgData name="Jan Pieter Kuijper" userId="11dce61d2819b281" providerId="LiveId" clId="{0D5031DC-1061-4ACA-9AC7-147BCB2802A8}" dt="2020-06-03T16:35:07.470" v="18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2:56.802" v="4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11.611" v="19" actId="207"/>
        <pc:sldMkLst>
          <pc:docMk/>
          <pc:sldMk cId="0" sldId="261"/>
        </pc:sldMkLst>
        <pc:spChg chg="mod">
          <ac:chgData name="Jan Pieter Kuijper" userId="11dce61d2819b281" providerId="LiveId" clId="{0D5031DC-1061-4ACA-9AC7-147BCB2802A8}" dt="2020-06-03T16:35:11.611" v="19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3:06.521" v="5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16.495" v="20" actId="207"/>
        <pc:sldMkLst>
          <pc:docMk/>
          <pc:sldMk cId="0" sldId="262"/>
        </pc:sldMkLst>
        <pc:spChg chg="mod">
          <ac:chgData name="Jan Pieter Kuijper" userId="11dce61d2819b281" providerId="LiveId" clId="{0D5031DC-1061-4ACA-9AC7-147BCB2802A8}" dt="2020-06-03T16:35:16.495" v="20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3:17.294" v="6" actId="14826"/>
          <ac:picMkLst>
            <pc:docMk/>
            <pc:sldMk cId="0" sldId="262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20.838" v="21" actId="207"/>
        <pc:sldMkLst>
          <pc:docMk/>
          <pc:sldMk cId="0" sldId="263"/>
        </pc:sldMkLst>
        <pc:spChg chg="mod">
          <ac:chgData name="Jan Pieter Kuijper" userId="11dce61d2819b281" providerId="LiveId" clId="{0D5031DC-1061-4ACA-9AC7-147BCB2802A8}" dt="2020-06-03T16:35:20.838" v="21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3:28.395" v="7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24.811" v="22" actId="207"/>
        <pc:sldMkLst>
          <pc:docMk/>
          <pc:sldMk cId="0" sldId="264"/>
        </pc:sldMkLst>
        <pc:spChg chg="mod">
          <ac:chgData name="Jan Pieter Kuijper" userId="11dce61d2819b281" providerId="LiveId" clId="{0D5031DC-1061-4ACA-9AC7-147BCB2802A8}" dt="2020-06-03T16:35:24.811" v="22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3:40.210" v="8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29.034" v="23" actId="207"/>
        <pc:sldMkLst>
          <pc:docMk/>
          <pc:sldMk cId="0" sldId="265"/>
        </pc:sldMkLst>
        <pc:spChg chg="mod">
          <ac:chgData name="Jan Pieter Kuijper" userId="11dce61d2819b281" providerId="LiveId" clId="{0D5031DC-1061-4ACA-9AC7-147BCB2802A8}" dt="2020-06-03T16:35:29.034" v="23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3:52.392" v="9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33.628" v="24" actId="207"/>
        <pc:sldMkLst>
          <pc:docMk/>
          <pc:sldMk cId="0" sldId="266"/>
        </pc:sldMkLst>
        <pc:spChg chg="mod">
          <ac:chgData name="Jan Pieter Kuijper" userId="11dce61d2819b281" providerId="LiveId" clId="{0D5031DC-1061-4ACA-9AC7-147BCB2802A8}" dt="2020-06-03T16:35:33.628" v="24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4:03.348" v="10" actId="14826"/>
          <ac:picMkLst>
            <pc:docMk/>
            <pc:sldMk cId="0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37.797" v="25" actId="207"/>
        <pc:sldMkLst>
          <pc:docMk/>
          <pc:sldMk cId="0" sldId="267"/>
        </pc:sldMkLst>
        <pc:spChg chg="mod">
          <ac:chgData name="Jan Pieter Kuijper" userId="11dce61d2819b281" providerId="LiveId" clId="{0D5031DC-1061-4ACA-9AC7-147BCB2802A8}" dt="2020-06-03T16:35:37.797" v="25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4:13.995" v="11" actId="14826"/>
          <ac:picMkLst>
            <pc:docMk/>
            <pc:sldMk cId="0" sldId="26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42.789" v="26" actId="207"/>
        <pc:sldMkLst>
          <pc:docMk/>
          <pc:sldMk cId="0" sldId="268"/>
        </pc:sldMkLst>
        <pc:spChg chg="mod">
          <ac:chgData name="Jan Pieter Kuijper" userId="11dce61d2819b281" providerId="LiveId" clId="{0D5031DC-1061-4ACA-9AC7-147BCB2802A8}" dt="2020-06-03T16:35:42.789" v="26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4:25.891" v="12" actId="14826"/>
          <ac:picMkLst>
            <pc:docMk/>
            <pc:sldMk cId="0" sldId="26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D5031DC-1061-4ACA-9AC7-147BCB2802A8}" dt="2020-06-03T16:35:47.437" v="27" actId="207"/>
        <pc:sldMkLst>
          <pc:docMk/>
          <pc:sldMk cId="0" sldId="269"/>
        </pc:sldMkLst>
        <pc:spChg chg="mod">
          <ac:chgData name="Jan Pieter Kuijper" userId="11dce61d2819b281" providerId="LiveId" clId="{0D5031DC-1061-4ACA-9AC7-147BCB2802A8}" dt="2020-06-03T16:35:47.437" v="27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0D5031DC-1061-4ACA-9AC7-147BCB2802A8}" dt="2020-06-03T16:34:36.300" v="13" actId="14826"/>
          <ac:picMkLst>
            <pc:docMk/>
            <pc:sldMk cId="0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D5031DC-1061-4ACA-9AC7-147BCB2802A8}" dt="2020-06-03T16:34:51.022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2640827974" sldId="2147483649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2347847152" sldId="2147483650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1163570508" sldId="2147483651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2681104609" sldId="2147483652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105922984" sldId="2147483653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2953422266" sldId="2147483654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3944367052" sldId="2147483655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3694484683" sldId="2147483656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212135972" sldId="2147483657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3975942815" sldId="2147483658"/>
          </pc:sldLayoutMkLst>
        </pc:sldLayoutChg>
        <pc:sldLayoutChg chg="setBg">
          <pc:chgData name="Jan Pieter Kuijper" userId="11dce61d2819b281" providerId="LiveId" clId="{0D5031DC-1061-4ACA-9AC7-147BCB2802A8}" dt="2020-06-03T16:34:51.022" v="15"/>
          <pc:sldLayoutMkLst>
            <pc:docMk/>
            <pc:sldMasterMk cId="0" sldId="2147483648"/>
            <pc:sldLayoutMk cId="7467888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C2B1-6FB6-40FF-81F9-A060A094CB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082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35A4-8801-4358-BA69-37ED23F05A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594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93AB-E5A1-4799-B43E-206FED2EB1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678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FCAF-89A1-4CF6-B4B5-D6C3D3EA49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784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96B86-4471-4A27-813E-4C42A10EF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35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4F00-AE39-4B80-B857-63D0DF9927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110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73DB7-B1F3-420C-A8E4-D30499E362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D954-685B-4611-A6F6-5CDA6349AD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342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84E3D-92ED-4344-A7A5-90E0A0A470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43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0F8C-ED64-4F90-B227-4155C048D1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448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D597-EF33-4DAA-A9CE-0F4769FA0E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13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1CD9A8-B039-4556-8BEA-D31D4EA777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136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2020-06-03T16:35:52Z</dcterms:modified>
</cp:coreProperties>
</file>