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FC2B1-6FB6-40FF-81F9-A060A094CB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4082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B35A4-8801-4358-BA69-37ED23F05A5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7594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B93AB-E5A1-4799-B43E-206FED2EB1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678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7FCAF-89A1-4CF6-B4B5-D6C3D3EA49D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784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96B86-4471-4A27-813E-4C42A10EFF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357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4F00-AE39-4B80-B857-63D0DF9927A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110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73DB7-B1F3-420C-A8E4-D30499E362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92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CD954-685B-4611-A6F6-5CDA6349AD8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5342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84E3D-92ED-4344-A7A5-90E0A0A470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436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80F8C-ED64-4F90-B227-4155C048D1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9448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3D597-EF33-4DAA-A9CE-0F4769FA0EF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213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91CD9A8-B039-4556-8BEA-D31D4EA7779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Molenaar;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Molenaar;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Molenaar;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Molenaar;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Molenaar;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Molenaar;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Molenaar;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Molenaar;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Molenaar;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Molenaar;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Molenaar;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136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A.J. Molenaar;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5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44</cp:revision>
  <dcterms:created xsi:type="dcterms:W3CDTF">2004-09-21T10:26:12Z</dcterms:created>
  <dcterms:modified xsi:type="dcterms:W3CDTF">2020-06-03T16:16:27Z</dcterms:modified>
</cp:coreProperties>
</file>