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250245-A842-4D12-91CA-E105E6C45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05AE0F-1229-4220-BFD6-57F7D2620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7D090D-9D9A-4070-8CAB-21426DEA2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047019-E229-4989-9DC7-820A9AFC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4EF023-5FF5-46BD-B4D1-7AA44F06B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56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B83AD-46B8-45E6-A5BB-1D65EBA0E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C100520-6BD3-496F-A2E0-37D2E695A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6C0D55-F1CC-4B1C-A25B-10C4AFDDC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E4D144-F36F-4222-B330-BEF6F054C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26B189-E0B7-448F-9ECA-224E9E5A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93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0974774-91C5-40AB-A4A6-D75D854AE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A6C0E0F-26BD-48E2-A828-913C4EE74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75FAAB-B6A6-4237-9906-E30FE51A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1F5167-28E2-4BEC-BEF1-317BD73A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28F02F-D885-4B90-8B33-9D7E3098A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03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B58FCC-42EA-4303-B093-DCC8ABA2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3D32C2-37EF-40C8-B669-59D31BD44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E29F33-16DF-4A7B-9FE0-0994EBB5D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A4FBF5-5FBE-4537-80C9-2FFC708BC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CA842E-8E60-46CB-8CAB-96955981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21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E23EA-F6BD-4BBF-93F7-476A26ED7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E5913A-590E-4C25-B04E-818E70BE4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BA670D-ED00-4D95-9555-F97CF0CF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1C7588-CFFD-41D9-B4B9-21A166D0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5A7FA3-5942-4172-BBA3-38E5B6881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72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214006-2984-4083-B74D-7131FF12E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6FA6C4-ADEA-4974-ADBB-C7CED1583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5A9BDB-65FC-4D6F-8340-7C7845070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9D18E3-C7B6-4444-BDF3-80BE75AC6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09BB4A-79FF-468F-99FE-F67393A0A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F3B1CA-D1B4-4A91-9A80-57D2B2F8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41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836BA1-B7D7-4878-BA9C-C4CAFE22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A7385D-1B2E-469E-9099-51FDAB6F2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E3BD5DA-01BB-44D1-A473-7873D2F63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F4F1CDB-FCE2-4949-BBF5-C82EED03C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A10AC67-9B1A-46EF-851A-5C5D0D398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FD87E85-E1A7-41EC-8B73-E167A32F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07F653C-DC9D-49DA-A795-8B7DC6B5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DBD80F-82E2-44E8-9B99-C9EF29AD7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661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FEE77A-F5F1-4EE5-8B9C-1564E84F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FDB64E7-212E-45AB-BCB7-EEE3C59F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ADEB4EB-518C-4E94-B40F-AD73BA39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70CB0FD-6F33-4D05-9EDA-715A423E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38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656F042-EF9F-4C4D-8470-133D6BE3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6621456-AB6C-48BB-A5EA-41099C7D8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E5B91-6F51-43E9-9BDE-05A51B02E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06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BEA64-5B82-47BE-B345-0AE3E5CD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30B8C8-C537-4E64-BCC2-FA5B85049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84C185-FD6F-414C-BE2A-4BB0E20F8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7211105-CD6C-43E1-8AFB-CD00980E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71E967-8C93-4788-B3C9-F96837F6F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F83EC8-5E28-48D8-8114-F57755DC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51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6B6129-C6B0-45E6-AEF2-EB745307A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3E35432-86C0-40CE-A614-F79CA9128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CFE49F6-A12D-46A4-8B49-9EB7A0208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6B46DF-31F4-4D3D-B047-802B3D45C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19296F-7B5B-470A-8955-26BE2B66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ABDFFE-B6A3-41C7-9D1E-7AF7D3FE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13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FF9E5ED-0B07-4240-B861-177B7AAF1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F30B08-26EB-4857-823A-747B83DF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66CAB2-C92F-48F7-BFC7-A147F5E19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A3BAD-0E60-4BE5-B3FB-348EC59019B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8432B5-1B25-4338-81DB-ED65DDEDF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02810E-51CD-4809-A4A9-67E1B4217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138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2022-02-05T15:23:36Z</dcterms:created>
  <dcterms:modified xsi:type="dcterms:W3CDTF">2022-02-05T15:24:28Z</dcterms:modified>
</cp:coreProperties>
</file>