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1028F-E15F-423D-8EDD-517F33AD5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4E67A1-8959-42DE-8B0C-5D4D8205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A769D7-8D55-41FC-B6CD-21A04F8D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964BF-7032-47D0-96E7-7D315946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0C4012-EE89-49C1-B747-752CCC24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61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C9375-A070-431C-B7EF-587A2927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FD3359-E9D3-4E22-B766-35A5E092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8D51AB-B089-45A6-8F7E-A16C9BBF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DB8F14-767F-4659-9252-989F9F83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3627B2-9AA3-4115-875F-A1029A58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15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1620A0-DEBB-4BDA-A3C1-FF64BBEE5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BE8821-5D2F-4302-89EA-82DC98642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D5177-1411-4C68-946A-7B13AE06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1973B3-F131-4F8F-AE24-62EE49B9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EEBB90-D922-495A-ABDD-74245096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03B98-1E86-4EC4-9BCB-CAD54C81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D736FB-D944-4226-A545-B0925F647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5E5E16-3843-4812-9C54-CAE19423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EF77CF-83E0-4A3E-8EB7-E7EDBA92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6CC389-B3B1-4E78-812F-9E9B8142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6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0B68D-547E-42A5-918D-55207463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CAF7A6-215C-4413-AAD8-79151E738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1947AE-2E49-4BA0-9666-8C331091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6F65BD-1B83-4634-86E9-F213A635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C12461-1C96-4286-99DE-9CE03D16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4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05C5C-61A7-43F8-BC70-0EB998BD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236E26-1736-4B84-A82F-0C8D4BB88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11BE26-C608-4CFC-9190-484537727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6E3BD1-2493-4094-96EB-7CE5F2B2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CAABDC-4D3F-4026-ADCD-884E0CEB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D9B408-F037-4E63-AC1E-4CD979ED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7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60F71-D20A-4A6F-A5FB-84E7E52A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252F8A-9E5B-437A-8A57-AB2121F4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38C45E-C691-4CD1-AF5B-3AA51A1FB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B17C16-1544-4577-BFC5-14BC20DEC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A429B8-56EE-4AA2-890A-111FF8B46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1D0630-32DC-482E-A2F1-F2967FED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728BA3-9BB5-4B35-B65C-081A5BB0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B9BF953-070B-469C-964C-DD5B393E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94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A6E37-825B-4C26-A65A-4952F45B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DAB370-5D38-4969-A4B9-0506E345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FAEA39-DFAA-47AB-BFEA-F81BB6F5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E2830F-C21B-4F48-B4ED-D15AC9C7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12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0AC04D8-9A4F-4F07-8FEC-9E991CD4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F9DAED3-09C2-4030-9033-A23D11EF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DE4819-E1C2-41D6-8C89-9E229113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3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82464-AC16-497B-BED9-6B101061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C7105B-685A-40ED-ACED-730DF8BA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1D5CF4-F845-4FE4-AB64-3AFBCC4DF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2F0CD4-2FFD-41CB-AAFB-454C1E25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A0B48A-A38A-44DF-91BA-153C48BD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20DE58-7F1D-4100-987A-B50C3B75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37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6AE66-7B06-4BF6-BAAE-7140F4D3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609B851-7D3F-4247-B76C-FDE5ABF10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5E9834-326B-4439-9D6B-6C899BD6E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FB69E-B434-4826-829F-5B7BFC90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6203EF-23CA-4514-9C8F-BA4DC361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89B7D0-5165-4474-A5F0-CA74F89E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40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2164C66-171B-4D33-8235-EA8410DD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0FE35D-2327-4990-8C21-B86349C5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D0298C-7E56-4490-A399-D65E9983D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150D-9EF3-431C-A8E1-67D611436A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7C7A92-CBA1-4742-9929-71723A975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BA8463-1D97-4D4B-B7D0-FCFA79C3C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2CDB-4FD0-4F36-9E54-3E7BCE4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12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46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4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46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2022-02-05T15:22:22Z</dcterms:created>
  <dcterms:modified xsi:type="dcterms:W3CDTF">2022-02-05T15:23:09Z</dcterms:modified>
</cp:coreProperties>
</file>