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5" d="100"/>
          <a:sy n="45" d="100"/>
        </p:scale>
        <p:origin x="672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40C85-04FD-42E7-B525-C00125F5D12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43495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83FFE-B7BF-465C-9A9E-0784F0A8E95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64630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646D9-020F-485D-8F9E-B7214FD31C1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93924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6BB2B-2741-474F-8B94-0D9E63672D8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74437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C53AD-EB58-4E23-B256-3785EC91510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7721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8F08B9-473C-4ABC-9D44-4542D273398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24849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26645-473C-403E-8D40-9367906BB7C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58959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BE0BF-709C-46FC-8C93-1E8A6B8FE6B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99716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8B73A-E1AF-42F0-996B-F53720344D5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23702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0C422-1A7B-4DB0-A06F-F7D2B782677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79941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79CBF-C39F-46CB-9E2A-ED072FEC8A8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21624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8D9B610-FC54-4D46-B32F-D631986ED86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134 (DNP)	t. J.P. Kuijper; R. Borkent; m. Genève 1551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F48A8803-9F0D-4F09-8F29-C61849E768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4999"/>
            <a:ext cx="7620000" cy="446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Psalm 134 (DNP)	t. J.P. Kuijper; R. Borkent; m. Genève 1551 </a:t>
            </a:r>
            <a:endParaRPr lang="nl-NL" altLang="nl-NL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2E4494A-54A2-4961-99CC-91F5CA1FA4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4464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44</Words>
  <Application>Microsoft Office PowerPoint</Application>
  <PresentationFormat>Diavoorstelling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Standaardontwerp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 Gerkema</cp:lastModifiedBy>
  <cp:revision>47</cp:revision>
  <dcterms:created xsi:type="dcterms:W3CDTF">2004-09-21T10:26:12Z</dcterms:created>
  <dcterms:modified xsi:type="dcterms:W3CDTF">2022-08-24T09:14:49Z</dcterms:modified>
</cp:coreProperties>
</file>