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753FD-70F4-4A6E-BD1C-0A73FDF8B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AD0A486-48F6-47CC-A524-42EEBE139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A9FB7F-0E8D-4E45-BDB8-886D8CA5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8807E9-5313-46AE-96C0-ED112603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A28DF9-8E5A-4FF3-BDA6-AF27134B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95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B70CB-5145-4E29-BE06-E9773C05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092F6C0-1C67-400F-8806-815313D8E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1872B9-E00E-4B04-83C2-097D85C9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451EB6-FDC1-4CBF-8972-4E824E7B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D338E0-922D-435F-B31B-8FF4F4A3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34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E6999F-DE01-4DDA-B41A-B7F724857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4C5785-FCB0-49D5-B80F-EA8A4889B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F9C9D8-BD8B-45CC-9A8E-7FD8F41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6C239C-AE5A-403B-ABCB-75A46788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9EF56D-9FD8-4506-B474-16BA5B2F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8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DB194-26A7-4C32-952E-5FF451B3B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5F1F24-A64F-44E2-AAB7-A56B1F6C8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052758-1BAC-4F55-9B0D-48A84EFC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733F41-D190-483C-AFD7-0BEB85A6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5EB2C1-0E1D-4484-8A8E-7DBBF6DC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47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F05C2-972B-4BC6-A9F1-F109CD5C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0EEAF3-2ED1-411D-B49F-23D7087E6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6E256E-65B8-4E42-B911-49336269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54F07E-7C8B-4BE3-9300-DDE88E959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284BA8-69E1-4634-BEB2-F692717A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85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AD0D0-9596-4B19-809B-C678584D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8E5B73-8421-46D9-BFA8-37BD80BC4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3EC04A-6A65-457E-8527-5A63304F9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C6780C-B4D8-4FAB-A74B-DF6730F1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A98CB5-B821-463E-857C-72948022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C5F327-14E4-45DB-B347-2A4D5814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43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6567C-6D19-491B-B293-07A95332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F32382-9E98-4C2A-9DE0-169B4B75E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1F2228-4879-4359-AB51-B278ED098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3577F2-BBBB-48C0-BB06-CE668E47E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AE37DAA-7646-498F-AE95-E4C17FD03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FD968D0-B4E2-4C35-8BB5-B2C544EE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3637D6E-FC60-42A3-9BDE-374872FE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741CDE-AA46-4703-A479-195B4F7C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46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F1ECE-87C3-4AF0-9F9E-C020DEBD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418078-AC85-49E9-9711-39B4664E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D944D5-6C92-4C28-A4F0-3006D886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F63F21D-F2FB-4499-9F3E-6278CD8D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97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096E028-A84E-4398-8D43-EEC4BDCC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77C64BC-96BC-4242-B90D-73030515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A0ADBC-2123-4425-933F-4BBD4CE3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7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F9833-786A-484F-8845-3E4ABAE60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AC8FAF-6761-44DE-A2F7-B5D0631CD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F48FEB-4A7D-49DB-AC8C-2A519B3D2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CB28D3-B8DE-47F3-B86E-4202B8C8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F3FF4D-44DE-4B01-AD19-A9476821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36EDD0-8125-4687-8263-77B36E5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74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1772B-DAC5-43E6-A935-ABC41441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3ECB93-63EA-4ED8-9D9E-A4FB93187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BA1755-5EFE-466E-AFD0-E16669B14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077DE1-1F21-4AE1-9103-8FF5B502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39D5AA-4C7C-44B5-9C17-CF380BA7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EA813C-82DF-48EC-8254-35F11A08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41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E41A1AE-46FC-4755-A7D2-DFEB7D9AB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6086F0-491E-4217-AF36-BFB5B9542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B0F7A4-0FB8-48DB-8812-930C6845B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D7E13-3D04-4E1F-BA3E-874AAA1F1A1D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E00689-8EFC-4245-9F24-C8BC45C93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219644-17BE-4B51-9442-F464A2124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FB8E-186A-4F3B-93AD-B645CC2713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134 (DNP)	t. J.P. Kuijper;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48A8803-9F0D-4F09-8F29-C61849E768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1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134 (DNP)	t. J.P. Kuijper;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E4494A-54A2-4961-99CC-91F5CA1FA4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49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2022-08-24T09:15:06Z</dcterms:created>
  <dcterms:modified xsi:type="dcterms:W3CDTF">2022-08-24T09:16:27Z</dcterms:modified>
</cp:coreProperties>
</file>