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7B7C4-377F-430C-95D1-5CB7F5D036D3}" v="4" dt="2022-09-07T13:37:36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CD7B7C4-377F-430C-95D1-5CB7F5D036D3}"/>
    <pc:docChg chg="modSld">
      <pc:chgData name="Jan Pieter Kuijper" userId="11dce61d2819b281" providerId="LiveId" clId="{ECD7B7C4-377F-430C-95D1-5CB7F5D036D3}" dt="2022-09-07T13:37:36.950" v="3" actId="14826"/>
      <pc:docMkLst>
        <pc:docMk/>
      </pc:docMkLst>
      <pc:sldChg chg="modSp">
        <pc:chgData name="Jan Pieter Kuijper" userId="11dce61d2819b281" providerId="LiveId" clId="{ECD7B7C4-377F-430C-95D1-5CB7F5D036D3}" dt="2022-09-07T13:37:36.950" v="3" actId="14826"/>
        <pc:sldMkLst>
          <pc:docMk/>
          <pc:sldMk cId="0" sldId="258"/>
        </pc:sldMkLst>
        <pc:picChg chg="mod">
          <ac:chgData name="Jan Pieter Kuijper" userId="11dce61d2819b281" providerId="LiveId" clId="{ECD7B7C4-377F-430C-95D1-5CB7F5D036D3}" dt="2022-09-07T13:37:36.950" v="3" actId="14826"/>
          <ac:picMkLst>
            <pc:docMk/>
            <pc:sldMk cId="0" sldId="258"/>
            <ac:picMk id="6" creationId="{35F8DC5A-59BE-45D6-BCAB-E84DC5C054FC}"/>
          </ac:picMkLst>
        </pc:picChg>
      </pc:sldChg>
      <pc:sldChg chg="modSp">
        <pc:chgData name="Jan Pieter Kuijper" userId="11dce61d2819b281" providerId="LiveId" clId="{ECD7B7C4-377F-430C-95D1-5CB7F5D036D3}" dt="2022-09-07T13:37:14.919" v="0" actId="14826"/>
        <pc:sldMkLst>
          <pc:docMk/>
          <pc:sldMk cId="0" sldId="259"/>
        </pc:sldMkLst>
        <pc:picChg chg="mod">
          <ac:chgData name="Jan Pieter Kuijper" userId="11dce61d2819b281" providerId="LiveId" clId="{ECD7B7C4-377F-430C-95D1-5CB7F5D036D3}" dt="2022-09-07T13:37:14.919" v="0" actId="14826"/>
          <ac:picMkLst>
            <pc:docMk/>
            <pc:sldMk cId="0" sldId="259"/>
            <ac:picMk id="4" creationId="{DF063D77-0B61-4AA5-925F-34DCFEE29781}"/>
          </ac:picMkLst>
        </pc:picChg>
      </pc:sldChg>
      <pc:sldChg chg="modSp">
        <pc:chgData name="Jan Pieter Kuijper" userId="11dce61d2819b281" providerId="LiveId" clId="{ECD7B7C4-377F-430C-95D1-5CB7F5D036D3}" dt="2022-09-07T13:37:22.128" v="1" actId="14826"/>
        <pc:sldMkLst>
          <pc:docMk/>
          <pc:sldMk cId="0" sldId="260"/>
        </pc:sldMkLst>
        <pc:picChg chg="mod">
          <ac:chgData name="Jan Pieter Kuijper" userId="11dce61d2819b281" providerId="LiveId" clId="{ECD7B7C4-377F-430C-95D1-5CB7F5D036D3}" dt="2022-09-07T13:37:22.128" v="1" actId="14826"/>
          <ac:picMkLst>
            <pc:docMk/>
            <pc:sldMk cId="0" sldId="260"/>
            <ac:picMk id="4" creationId="{B1CC8BC5-020E-4D69-9CC8-FACBF72A31C6}"/>
          </ac:picMkLst>
        </pc:picChg>
      </pc:sldChg>
      <pc:sldChg chg="modSp">
        <pc:chgData name="Jan Pieter Kuijper" userId="11dce61d2819b281" providerId="LiveId" clId="{ECD7B7C4-377F-430C-95D1-5CB7F5D036D3}" dt="2022-09-07T13:37:29.934" v="2" actId="14826"/>
        <pc:sldMkLst>
          <pc:docMk/>
          <pc:sldMk cId="0" sldId="261"/>
        </pc:sldMkLst>
        <pc:picChg chg="mod">
          <ac:chgData name="Jan Pieter Kuijper" userId="11dce61d2819b281" providerId="LiveId" clId="{ECD7B7C4-377F-430C-95D1-5CB7F5D036D3}" dt="2022-09-07T13:37:29.934" v="2" actId="14826"/>
          <ac:picMkLst>
            <pc:docMk/>
            <pc:sldMk cId="0" sldId="261"/>
            <ac:picMk id="4" creationId="{6D585EA9-80B5-401A-98F2-C1B8896ACD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A26E-03B6-423F-BAEE-9CE80C483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0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5109-28D8-474E-B1A3-3051192D8C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805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3307-26A3-4022-9874-2F06651321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36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90CD-7DA4-46FD-8095-470E11DB4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944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6B7-486D-493F-9765-597BF63978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471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4A32-AB7E-42A1-9028-D2AD9F7EE6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71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067E-4C01-4090-BBE1-3484ADBF8D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99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6BEB-A8DA-4EED-83F5-3777C9E3C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318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E7FB1-239E-4486-A7E8-7C0ADC9A65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576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0DC6-52B3-42B8-B94B-0F22BDD355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96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5672-CEBA-4279-B7AF-F2F2391768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017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721D126-79E3-492A-A878-7322FBEED8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063D77-0B61-4AA5-925F-34DCFEE29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4999"/>
            <a:ext cx="9017000" cy="31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CC8BC5-020E-4D69-9CC8-FACBF72A3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6999" cy="314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D585EA9-80B5-401A-98F2-C1B8896AC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4999"/>
            <a:ext cx="9017000" cy="31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F8DC5A-59BE-45D6-BCAB-E84DC5C0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6999" cy="314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96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2022-09-07T13:37:38Z</dcterms:modified>
</cp:coreProperties>
</file>