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58" r:id="rId5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45" d="100"/>
          <a:sy n="45" d="100"/>
        </p:scale>
        <p:origin x="101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61A26E-03B6-423F-BAEE-9CE80C48395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850132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D5109-28D8-474E-B1A3-3051192D8C7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48057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B3307-26A3-4022-9874-2F066513210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8636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FB90CD-7DA4-46FD-8095-470E11DB474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1944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4376B7-486D-493F-9765-597BF639780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114713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64A32-AB7E-42A1-9028-D2AD9F7EE62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77154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E067E-4C01-4090-BBE1-3484ADBF8D7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229934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F56BEB-A8DA-4EED-83F5-3777C9E3C7F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073182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E7FB1-239E-4486-A7E8-7C0ADC9A651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58576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50DC6-52B3-42B8-B94B-0F22BDD3550E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59674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C5672-CEBA-4279-B7AF-F2F23917689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80179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721D126-79E3-492A-A878-7322FBEED87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133 (DNP)	t. A.J. Molenaar,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DF063D77-0B61-4AA5-925F-34DCFEE297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31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133 (DNP)	t. A.J. Molenaar,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B1CC8BC5-020E-4D69-9CC8-FACBF72A31C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3142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133 (DNP)	t. A.J. Molenaar,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6D585EA9-80B5-401A-98F2-C1B8896ACD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31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solidFill>
                  <a:srgbClr val="000000"/>
                </a:solidFill>
                <a:latin typeface="Arial" panose="020B0604020202020204" pitchFamily="34" charset="0"/>
              </a:rPr>
              <a:t>Psalm 133 (DNP)	t. A.J. Molenaar, J.P. Kuijper; m. Genève 1551</a:t>
            </a:r>
            <a:endParaRPr lang="nl-NL" altLang="nl-NL" sz="16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35F8DC5A-59BE-45D6-BCAB-E84DC5C054F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3142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</TotalTime>
  <Words>96</Words>
  <Application>Microsoft Office PowerPoint</Application>
  <PresentationFormat>Diavoorstelling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7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 Gerkema</cp:lastModifiedBy>
  <cp:revision>46</cp:revision>
  <dcterms:created xsi:type="dcterms:W3CDTF">2004-09-21T10:26:12Z</dcterms:created>
  <dcterms:modified xsi:type="dcterms:W3CDTF">2022-08-25T17:03:54Z</dcterms:modified>
</cp:coreProperties>
</file>