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9610D3-97E6-46D8-A2F3-241A1B387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13A3673-C5FF-4326-9D1A-D01444EF1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C75179-BC1A-4090-9B71-D2B82523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53E383-156C-4873-A7DD-A79F3C58D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84D59F-0AD2-4E33-A930-41FE7D0BA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49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106A66-6A60-4E99-B0DC-32B617430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66AE2B5-D231-436A-B91D-E369D303C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2815E5-CF1A-4442-A105-AA20AE23B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CF4CDC-368D-4A8D-AD44-8DF0565D5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2C067A-5BFF-4DC6-BCFB-1BE784BD8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7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B616915-A8B7-4D86-9AE3-D7BFD5E5A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4BA4ABC-7122-4EE1-A181-83C0B7688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0298CE-F268-4E44-A581-BDDFD4D60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027EAF-B99A-4E5B-98FA-710C953B3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0D47A2-A79E-46C7-AB4A-E4F6D6448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099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AE9B54-42BB-4B54-A7CF-4B438ADE7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5BF624-CE51-4055-AACA-D94FE381D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03AC23-686B-496A-A9CF-F9550DCE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B51996-A518-4659-A2AA-5B876DCFF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765481-5C0A-4ED1-8AAF-301A2E0A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028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645EDA-7229-4B58-9373-4F255480B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3AC487-EDC9-4CCA-8AB9-9CA7F37D6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4D550B-4A16-42DA-80D9-1180F69F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091CB8-CFEC-4E2C-A5DA-60B3B8AE5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6CDEFE-C7A2-4341-BA3B-BA485B625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093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EA3BA-59AE-4805-A64A-11278151A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40E75E-7A48-4870-9D94-EFD704312E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8B41E9-83B9-4EB6-ABC7-77FF1F3C5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2EB9AB8-0E48-42A8-AACF-510FE3A1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5CC0DBE-1DE0-42A8-88B8-F855285AA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9D3F4FE-BD61-4769-9E58-50CEB45A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6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034A34-486C-4DDE-A72A-72AA37A91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13B226-1DF4-4683-964B-BFD436FFD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9EED94C-03F0-4D51-9ECB-1BC83112B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CC09375-D3B5-4FBA-9FA6-C3A31577B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D7B2868-8A9E-445B-9454-69292FC276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5C21DCD-E987-4ADC-B782-0BA12CDE1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5652684-CD33-4CF3-B442-52A7994B3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8A1DF1A-7E35-432C-9A14-E3ED7D45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11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F2A05-5A55-4716-B302-359C51612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D3C5455-D01D-48BF-AFFF-548934B3E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8BBFC7C-A0B8-48B9-A7BD-6B1F2CC16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9205C5D-BCB3-4985-83E3-73BE5B5D9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50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50C390E-B561-4D6E-A801-73B8E130E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FCBBE53-12C0-453E-8F5F-76C15FFFA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DA9F812-D229-4C45-87DA-E079B8CC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028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67C8A9-CEE0-4A3E-B5F2-88264125E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30BFF1-913A-436F-B1F8-0446F3F20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6B31905-81D9-4000-BE68-7B9D4A719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0F552AD-49B7-466D-90F8-1BAA8D09A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4D5390-422F-4858-A17F-1EB696972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E3D847C-517A-481B-AB2C-4AA3A2960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53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4DB96C-686D-41FC-AB39-B011BC6C2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9CE48F6-081F-4EF1-A201-972C50646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7629CF4-CDF3-4334-94F1-DE8B579C6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8A20B5-3A2D-4236-AF0E-04881C6F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46B-C8D8-4284-8BB0-8BD83F89375B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E9E60C1-93BE-4FD7-B6AD-A3CFB5229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9C18DF0-AF1E-4E7E-B1A1-75CE55282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03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62299CE-F4B7-496C-A7F1-092D4A984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211113F-721F-4A27-BBA4-C6C69F2F1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E58A3C-31E6-4DD7-B922-AC538BEBA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346B-C8D8-4284-8BB0-8BD83F89375B}" type="datetimeFigureOut">
              <a:rPr lang="nl-NL" smtClean="0"/>
              <a:t>25-8-2022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F0C154-6CEF-423A-9E4D-DE1C5DC512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89F49A-ED61-44DF-9114-8AE206C5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56FB-7C69-471A-B00B-047354F0B0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26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133 (DNP)	t. A.J. Molenaar,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F063D77-0B61-4AA5-925F-34DCFEE2978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54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133 (DNP)	t. A.J. Molenaar,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1CC8BC5-020E-4D69-9CC8-FACBF72A31C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354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133 (DNP)	t. A.J. Molenaar,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D585EA9-80B5-401A-98F2-C1B8896ACD8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54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133 (DNP)	t. A.J. Molenaar,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5F8DC5A-59BE-45D6-BCAB-E84DC5C054F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354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2022-08-25T17:02:30Z</dcterms:created>
  <dcterms:modified xsi:type="dcterms:W3CDTF">2022-08-25T17:03:31Z</dcterms:modified>
</cp:coreProperties>
</file>