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132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 Boom; 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517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132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 Boom; 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5169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82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132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 Boom; 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515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37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132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 Boom; 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510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50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132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 Boom; 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517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43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132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 Boom; 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517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97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132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 Boom; 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517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96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132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 Boom; 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517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55072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40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2020-06-03T14:11:55Z</dcterms:modified>
</cp:coreProperties>
</file>