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8029246-0161-4C4A-BE85-9DE812D4B93F}"/>
    <pc:docChg chg="modSld">
      <pc:chgData name="Jan Pieter Kuijper" userId="11dce61d2819b281" providerId="LiveId" clId="{28029246-0161-4C4A-BE85-9DE812D4B93F}" dt="2022-02-07T16:10:02.456" v="7"/>
      <pc:docMkLst>
        <pc:docMk/>
      </pc:docMkLst>
      <pc:sldChg chg="modSp mod">
        <pc:chgData name="Jan Pieter Kuijper" userId="11dce61d2819b281" providerId="LiveId" clId="{28029246-0161-4C4A-BE85-9DE812D4B93F}" dt="2022-02-07T16:09:35.184" v="0" actId="207"/>
        <pc:sldMkLst>
          <pc:docMk/>
          <pc:sldMk cId="0" sldId="258"/>
        </pc:sldMkLst>
        <pc:spChg chg="mod">
          <ac:chgData name="Jan Pieter Kuijper" userId="11dce61d2819b281" providerId="LiveId" clId="{28029246-0161-4C4A-BE85-9DE812D4B93F}" dt="2022-02-07T16:09:35.184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8029246-0161-4C4A-BE85-9DE812D4B93F}" dt="2022-02-07T16:09:39.717" v="1"/>
        <pc:sldMkLst>
          <pc:docMk/>
          <pc:sldMk cId="3177822437" sldId="259"/>
        </pc:sldMkLst>
        <pc:spChg chg="mod">
          <ac:chgData name="Jan Pieter Kuijper" userId="11dce61d2819b281" providerId="LiveId" clId="{28029246-0161-4C4A-BE85-9DE812D4B93F}" dt="2022-02-07T16:09:39.717" v="1"/>
          <ac:spMkLst>
            <pc:docMk/>
            <pc:sldMk cId="3177822437" sldId="25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8029246-0161-4C4A-BE85-9DE812D4B93F}" dt="2022-02-07T16:09:43.658" v="2"/>
        <pc:sldMkLst>
          <pc:docMk/>
          <pc:sldMk cId="3179370808" sldId="260"/>
        </pc:sldMkLst>
        <pc:spChg chg="mod">
          <ac:chgData name="Jan Pieter Kuijper" userId="11dce61d2819b281" providerId="LiveId" clId="{28029246-0161-4C4A-BE85-9DE812D4B93F}" dt="2022-02-07T16:09:43.658" v="2"/>
          <ac:spMkLst>
            <pc:docMk/>
            <pc:sldMk cId="3179370808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8029246-0161-4C4A-BE85-9DE812D4B93F}" dt="2022-02-07T16:09:47.286" v="3"/>
        <pc:sldMkLst>
          <pc:docMk/>
          <pc:sldMk cId="3170509804" sldId="261"/>
        </pc:sldMkLst>
        <pc:spChg chg="mod">
          <ac:chgData name="Jan Pieter Kuijper" userId="11dce61d2819b281" providerId="LiveId" clId="{28029246-0161-4C4A-BE85-9DE812D4B93F}" dt="2022-02-07T16:09:47.286" v="3"/>
          <ac:spMkLst>
            <pc:docMk/>
            <pc:sldMk cId="3170509804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8029246-0161-4C4A-BE85-9DE812D4B93F}" dt="2022-02-07T16:09:50.969" v="4"/>
        <pc:sldMkLst>
          <pc:docMk/>
          <pc:sldMk cId="731439032" sldId="262"/>
        </pc:sldMkLst>
        <pc:spChg chg="mod">
          <ac:chgData name="Jan Pieter Kuijper" userId="11dce61d2819b281" providerId="LiveId" clId="{28029246-0161-4C4A-BE85-9DE812D4B93F}" dt="2022-02-07T16:09:50.969" v="4"/>
          <ac:spMkLst>
            <pc:docMk/>
            <pc:sldMk cId="731439032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8029246-0161-4C4A-BE85-9DE812D4B93F}" dt="2022-02-07T16:09:54.393" v="5"/>
        <pc:sldMkLst>
          <pc:docMk/>
          <pc:sldMk cId="2490972346" sldId="263"/>
        </pc:sldMkLst>
        <pc:spChg chg="mod">
          <ac:chgData name="Jan Pieter Kuijper" userId="11dce61d2819b281" providerId="LiveId" clId="{28029246-0161-4C4A-BE85-9DE812D4B93F}" dt="2022-02-07T16:09:54.393" v="5"/>
          <ac:spMkLst>
            <pc:docMk/>
            <pc:sldMk cId="2490972346" sldId="263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8029246-0161-4C4A-BE85-9DE812D4B93F}" dt="2022-02-07T16:09:58.301" v="6"/>
        <pc:sldMkLst>
          <pc:docMk/>
          <pc:sldMk cId="2503968503" sldId="264"/>
        </pc:sldMkLst>
        <pc:spChg chg="mod">
          <ac:chgData name="Jan Pieter Kuijper" userId="11dce61d2819b281" providerId="LiveId" clId="{28029246-0161-4C4A-BE85-9DE812D4B93F}" dt="2022-02-07T16:09:58.301" v="6"/>
          <ac:spMkLst>
            <pc:docMk/>
            <pc:sldMk cId="2503968503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8029246-0161-4C4A-BE85-9DE812D4B93F}" dt="2022-02-07T16:10:02.456" v="7"/>
        <pc:sldMkLst>
          <pc:docMk/>
          <pc:sldMk cId="2345550721" sldId="265"/>
        </pc:sldMkLst>
        <pc:spChg chg="mod">
          <ac:chgData name="Jan Pieter Kuijper" userId="11dce61d2819b281" providerId="LiveId" clId="{28029246-0161-4C4A-BE85-9DE812D4B93F}" dt="2022-02-07T16:10:02.456" v="7"/>
          <ac:spMkLst>
            <pc:docMk/>
            <pc:sldMk cId="2345550721" sldId="265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0AA27-E7BF-4168-8CBE-8AFA19EE8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D26983-37F7-4CF1-A342-4BFAE9FCC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76B247-7353-4BE5-BB92-31FEE66F2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3808CE-EA25-4CE3-A542-BF0BD2D6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6049D8-C89D-45BA-808B-8A1E0726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59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76C324-E26B-4B78-A465-33ADAAA6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78A046-C039-4D8D-AE74-036C6773A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F93763-1997-4295-9D17-63FE86C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0DCCF5-AF1A-40C2-BA8B-94EC905A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49ACDF-027F-41EE-AD82-12DFA802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101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78D1241-84ED-42F4-8375-FF5779360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B7C90D-82DD-4EFD-9ED9-2F4A8591C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72A53C-6E00-4982-A82B-C72593016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F970A6-49FA-4ED0-AE9B-13AA0058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9DA5E9-D631-488D-B8F0-E0EE4C20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74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959DA-5C46-43F9-BF21-D30B8F5C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A0B2F7-1B59-4D17-9EE6-8B5B1FFD2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54D9ED-BABD-4C7C-BBC2-488F08AA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5B85B6-4E06-4226-BB1B-B542DC64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632CC2-E7A9-4D15-8885-0E24A340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04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D8B43-8353-4BAE-AA19-A3842F6A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9A4931-F4F6-4358-9490-F62F3755F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44BF5D-4FA7-422B-BD49-6E69ED6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BC495F-A811-4FE0-B279-6A65BC70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BE11F8-6989-4D15-A46E-AA37DF307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8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88A12-CA93-43B8-B3E3-0FA30807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D20DF3-C03E-43B9-A932-8B4664F31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DA458-DD93-4E10-9929-D545F45D0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0B46D0-7023-48C7-822F-6ACB4102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EC5E61-8CC1-4C60-9748-EBD9C9A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EEF06E-A946-4E60-83CB-15A37C13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74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F7CBD-8BC6-4381-A50D-172D2F5B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14F819-21FB-4652-A4A0-C2557F505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9475F99-2EDA-4C66-80CB-92450C985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9E3467-D4DB-42C1-A943-A6C004CEC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79C231-858E-481F-92FE-239B2C911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49B0802-C1C6-46FB-8930-82DB751C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A80C78C-674A-4FC5-A0D2-3F4C50D0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F71869C-A35B-4806-9D9A-194B4BE6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54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3C8F8-1E4F-4D71-B0FE-9B89C68E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849DE8-AD64-4576-BB12-A3CFD344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E54BC6D-346E-4E9B-A903-470AFCA2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BF7651-D2E6-45AF-8B22-88858F4DE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88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BFC6045-3743-43F7-946F-869B7B34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588D374-541E-44D6-827E-842CAD0F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FC8851-4394-44DF-90DC-1CA5BD2E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33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1D50E-F329-41F1-B1C1-E9416B61D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A12C80-94BB-4E21-B9CD-33ECC81BF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CBA0FB-8335-4536-9C81-B86B57FB2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05CDA2-E3A0-47D3-90E4-17651FAD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851A18-4177-43FF-9AA3-9119EFCC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EE6434-7026-4D8E-89DD-42A0BDAC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41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31E8B-6EBC-4C9D-B6E4-D9ECF6E2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38CC37F-ECCF-4D3C-B0A6-EF8E01D7C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6F478A-B363-4E50-A540-FBB7986A6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CF768A-0C2D-4F68-9C1E-D519A18F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54909A-0F07-43CE-8276-90D5D382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647281-8564-484E-972B-AFB4073F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94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5A94D82-9FB0-49BF-99FB-CF9719C0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CA58B2-55C4-4AFC-81F6-D015E75E8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6F6271-D0E1-4C92-B683-820AEFFB8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C081-7ED7-4BD0-8620-43EF1D1C254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082007-7A8C-4704-BA5D-6DCC39CE7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C7F288-9BEA-417D-A2F7-B102AEB1E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6E7ED-3195-42B7-B005-74294A0DBC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3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82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0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37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74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50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43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97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96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8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5507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2022-02-05T15:18:32Z</dcterms:created>
  <dcterms:modified xsi:type="dcterms:W3CDTF">2022-02-07T16:10:05Z</dcterms:modified>
</cp:coreProperties>
</file>