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E07FB6-C886-4339-91A4-B32B3CD1C8B3}" v="8" dt="2020-06-03T10:51:10.1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D0E07FB6-C886-4339-91A4-B32B3CD1C8B3}"/>
    <pc:docChg chg="modSld modMainMaster">
      <pc:chgData name="Jan Pieter Kuijper" userId="11dce61d2819b281" providerId="LiveId" clId="{D0E07FB6-C886-4339-91A4-B32B3CD1C8B3}" dt="2020-06-03T10:51:10.168" v="7" actId="207"/>
      <pc:docMkLst>
        <pc:docMk/>
      </pc:docMkLst>
      <pc:sldChg chg="modSp setBg">
        <pc:chgData name="Jan Pieter Kuijper" userId="11dce61d2819b281" providerId="LiveId" clId="{D0E07FB6-C886-4339-91A4-B32B3CD1C8B3}" dt="2020-06-03T10:50:59.136" v="5" actId="207"/>
        <pc:sldMkLst>
          <pc:docMk/>
          <pc:sldMk cId="0" sldId="258"/>
        </pc:sldMkLst>
        <pc:spChg chg="mod">
          <ac:chgData name="Jan Pieter Kuijper" userId="11dce61d2819b281" providerId="LiveId" clId="{D0E07FB6-C886-4339-91A4-B32B3CD1C8B3}" dt="2020-06-03T10:50:59.136" v="5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D0E07FB6-C886-4339-91A4-B32B3CD1C8B3}" dt="2020-06-03T10:50:05.467" v="0" actId="14826"/>
          <ac:picMkLst>
            <pc:docMk/>
            <pc:sldMk cId="0" sldId="258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D0E07FB6-C886-4339-91A4-B32B3CD1C8B3}" dt="2020-06-03T10:51:03.861" v="6" actId="207"/>
        <pc:sldMkLst>
          <pc:docMk/>
          <pc:sldMk cId="0" sldId="259"/>
        </pc:sldMkLst>
        <pc:spChg chg="mod">
          <ac:chgData name="Jan Pieter Kuijper" userId="11dce61d2819b281" providerId="LiveId" clId="{D0E07FB6-C886-4339-91A4-B32B3CD1C8B3}" dt="2020-06-03T10:51:03.861" v="6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D0E07FB6-C886-4339-91A4-B32B3CD1C8B3}" dt="2020-06-03T10:50:16.200" v="1" actId="14826"/>
          <ac:picMkLst>
            <pc:docMk/>
            <pc:sldMk cId="0" sldId="259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D0E07FB6-C886-4339-91A4-B32B3CD1C8B3}" dt="2020-06-03T10:51:10.168" v="7" actId="207"/>
        <pc:sldMkLst>
          <pc:docMk/>
          <pc:sldMk cId="0" sldId="260"/>
        </pc:sldMkLst>
        <pc:spChg chg="mod">
          <ac:chgData name="Jan Pieter Kuijper" userId="11dce61d2819b281" providerId="LiveId" clId="{D0E07FB6-C886-4339-91A4-B32B3CD1C8B3}" dt="2020-06-03T10:51:10.168" v="7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D0E07FB6-C886-4339-91A4-B32B3CD1C8B3}" dt="2020-06-03T10:50:27.478" v="2" actId="14826"/>
          <ac:picMkLst>
            <pc:docMk/>
            <pc:sldMk cId="0" sldId="260"/>
            <ac:picMk id="3" creationId="{00000000-0000-0000-0000-000000000000}"/>
          </ac:picMkLst>
        </pc:picChg>
      </pc:sldChg>
      <pc:sldMasterChg chg="setBg modSldLayout">
        <pc:chgData name="Jan Pieter Kuijper" userId="11dce61d2819b281" providerId="LiveId" clId="{D0E07FB6-C886-4339-91A4-B32B3CD1C8B3}" dt="2020-06-03T10:50:52.875" v="4"/>
        <pc:sldMasterMkLst>
          <pc:docMk/>
          <pc:sldMasterMk cId="0" sldId="2147483648"/>
        </pc:sldMasterMkLst>
        <pc:sldLayoutChg chg="setBg">
          <pc:chgData name="Jan Pieter Kuijper" userId="11dce61d2819b281" providerId="LiveId" clId="{D0E07FB6-C886-4339-91A4-B32B3CD1C8B3}" dt="2020-06-03T10:50:52.875" v="4"/>
          <pc:sldLayoutMkLst>
            <pc:docMk/>
            <pc:sldMasterMk cId="0" sldId="2147483648"/>
            <pc:sldLayoutMk cId="1344530444" sldId="2147483649"/>
          </pc:sldLayoutMkLst>
        </pc:sldLayoutChg>
        <pc:sldLayoutChg chg="setBg">
          <pc:chgData name="Jan Pieter Kuijper" userId="11dce61d2819b281" providerId="LiveId" clId="{D0E07FB6-C886-4339-91A4-B32B3CD1C8B3}" dt="2020-06-03T10:50:52.875" v="4"/>
          <pc:sldLayoutMkLst>
            <pc:docMk/>
            <pc:sldMasterMk cId="0" sldId="2147483648"/>
            <pc:sldLayoutMk cId="4274038064" sldId="2147483650"/>
          </pc:sldLayoutMkLst>
        </pc:sldLayoutChg>
        <pc:sldLayoutChg chg="setBg">
          <pc:chgData name="Jan Pieter Kuijper" userId="11dce61d2819b281" providerId="LiveId" clId="{D0E07FB6-C886-4339-91A4-B32B3CD1C8B3}" dt="2020-06-03T10:50:52.875" v="4"/>
          <pc:sldLayoutMkLst>
            <pc:docMk/>
            <pc:sldMasterMk cId="0" sldId="2147483648"/>
            <pc:sldLayoutMk cId="646201254" sldId="2147483651"/>
          </pc:sldLayoutMkLst>
        </pc:sldLayoutChg>
        <pc:sldLayoutChg chg="setBg">
          <pc:chgData name="Jan Pieter Kuijper" userId="11dce61d2819b281" providerId="LiveId" clId="{D0E07FB6-C886-4339-91A4-B32B3CD1C8B3}" dt="2020-06-03T10:50:52.875" v="4"/>
          <pc:sldLayoutMkLst>
            <pc:docMk/>
            <pc:sldMasterMk cId="0" sldId="2147483648"/>
            <pc:sldLayoutMk cId="1248171212" sldId="2147483652"/>
          </pc:sldLayoutMkLst>
        </pc:sldLayoutChg>
        <pc:sldLayoutChg chg="setBg">
          <pc:chgData name="Jan Pieter Kuijper" userId="11dce61d2819b281" providerId="LiveId" clId="{D0E07FB6-C886-4339-91A4-B32B3CD1C8B3}" dt="2020-06-03T10:50:52.875" v="4"/>
          <pc:sldLayoutMkLst>
            <pc:docMk/>
            <pc:sldMasterMk cId="0" sldId="2147483648"/>
            <pc:sldLayoutMk cId="2255322722" sldId="2147483653"/>
          </pc:sldLayoutMkLst>
        </pc:sldLayoutChg>
        <pc:sldLayoutChg chg="setBg">
          <pc:chgData name="Jan Pieter Kuijper" userId="11dce61d2819b281" providerId="LiveId" clId="{D0E07FB6-C886-4339-91A4-B32B3CD1C8B3}" dt="2020-06-03T10:50:52.875" v="4"/>
          <pc:sldLayoutMkLst>
            <pc:docMk/>
            <pc:sldMasterMk cId="0" sldId="2147483648"/>
            <pc:sldLayoutMk cId="1679557636" sldId="2147483654"/>
          </pc:sldLayoutMkLst>
        </pc:sldLayoutChg>
        <pc:sldLayoutChg chg="setBg">
          <pc:chgData name="Jan Pieter Kuijper" userId="11dce61d2819b281" providerId="LiveId" clId="{D0E07FB6-C886-4339-91A4-B32B3CD1C8B3}" dt="2020-06-03T10:50:52.875" v="4"/>
          <pc:sldLayoutMkLst>
            <pc:docMk/>
            <pc:sldMasterMk cId="0" sldId="2147483648"/>
            <pc:sldLayoutMk cId="30450646" sldId="2147483655"/>
          </pc:sldLayoutMkLst>
        </pc:sldLayoutChg>
        <pc:sldLayoutChg chg="setBg">
          <pc:chgData name="Jan Pieter Kuijper" userId="11dce61d2819b281" providerId="LiveId" clId="{D0E07FB6-C886-4339-91A4-B32B3CD1C8B3}" dt="2020-06-03T10:50:52.875" v="4"/>
          <pc:sldLayoutMkLst>
            <pc:docMk/>
            <pc:sldMasterMk cId="0" sldId="2147483648"/>
            <pc:sldLayoutMk cId="1468171800" sldId="2147483656"/>
          </pc:sldLayoutMkLst>
        </pc:sldLayoutChg>
        <pc:sldLayoutChg chg="setBg">
          <pc:chgData name="Jan Pieter Kuijper" userId="11dce61d2819b281" providerId="LiveId" clId="{D0E07FB6-C886-4339-91A4-B32B3CD1C8B3}" dt="2020-06-03T10:50:52.875" v="4"/>
          <pc:sldLayoutMkLst>
            <pc:docMk/>
            <pc:sldMasterMk cId="0" sldId="2147483648"/>
            <pc:sldLayoutMk cId="1345966884" sldId="2147483657"/>
          </pc:sldLayoutMkLst>
        </pc:sldLayoutChg>
        <pc:sldLayoutChg chg="setBg">
          <pc:chgData name="Jan Pieter Kuijper" userId="11dce61d2819b281" providerId="LiveId" clId="{D0E07FB6-C886-4339-91A4-B32B3CD1C8B3}" dt="2020-06-03T10:50:52.875" v="4"/>
          <pc:sldLayoutMkLst>
            <pc:docMk/>
            <pc:sldMasterMk cId="0" sldId="2147483648"/>
            <pc:sldLayoutMk cId="1796643185" sldId="2147483658"/>
          </pc:sldLayoutMkLst>
        </pc:sldLayoutChg>
        <pc:sldLayoutChg chg="setBg">
          <pc:chgData name="Jan Pieter Kuijper" userId="11dce61d2819b281" providerId="LiveId" clId="{D0E07FB6-C886-4339-91A4-B32B3CD1C8B3}" dt="2020-06-03T10:50:52.875" v="4"/>
          <pc:sldLayoutMkLst>
            <pc:docMk/>
            <pc:sldMasterMk cId="0" sldId="2147483648"/>
            <pc:sldLayoutMk cId="91991281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0C1EF-0701-4979-B884-273DF7B04E6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44530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5597C-E009-47F3-9C66-E3BB6FB31A2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96643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E7ACD-4F53-4947-B908-0ACD6736409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19912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73FC3-8BCE-4642-81FE-B83C736D1F5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74038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2E207-0461-449F-9C49-0E2228C5784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46201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F6188-61A5-4814-A7BA-EA09955A5A6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48171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0713B-ED41-4983-B0AC-35FBCEBE924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5532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ED63D-3B9C-4C78-92C0-328B8E9E70F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79557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71105-9B70-4C52-A411-31C928AD717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450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46DF7-4B8A-428E-ACD8-37EAE777BB4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68171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D14B8-BBF9-4240-B6A4-11E1453D34B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45966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4E49C81-BCB5-484A-9BAD-56418E6E04E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131 (DNP)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7025"/>
            <a:ext cx="8128000" cy="444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131 (DNP)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7025"/>
            <a:ext cx="8128000" cy="444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131 (DNP)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7025"/>
            <a:ext cx="8128000" cy="444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54</Words>
  <Application>Microsoft Office PowerPoint</Application>
  <PresentationFormat>Diavoorstelling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44</cp:revision>
  <dcterms:created xsi:type="dcterms:W3CDTF">2004-09-21T10:26:12Z</dcterms:created>
  <dcterms:modified xsi:type="dcterms:W3CDTF">2020-06-03T10:51:13Z</dcterms:modified>
</cp:coreProperties>
</file>