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C1EF-0701-4979-B884-273DF7B04E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45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597C-E009-47F3-9C66-E3BB6FB31A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66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7ACD-4F53-4947-B908-0ACD673640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991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3FC3-8BCE-4642-81FE-B83C736D1F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403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E207-0461-449F-9C49-0E2228C578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62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6188-61A5-4814-A7BA-EA09955A5A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817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713B-ED41-4983-B0AC-35FBCEBE92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53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D63D-3B9C-4C78-92C0-328B8E9E70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955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105-9B70-4C52-A411-31C928AD71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5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46DF7-4B8A-428E-ACD8-37EAE777B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817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D14B8-BBF9-4240-B6A4-11E1453D34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596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4E49C81-BCB5-484A-9BAD-56418E6E04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2020-06-03T10:18:40Z</dcterms:modified>
</cp:coreProperties>
</file>