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3551D996-4CD7-4689-A7CB-66D289F2755F}"/>
    <pc:docChg chg="modSld">
      <pc:chgData name="Jan Pieter Kuijper" userId="11dce61d2819b281" providerId="LiveId" clId="{3551D996-4CD7-4689-A7CB-66D289F2755F}" dt="2022-02-07T16:09:15.519" v="2"/>
      <pc:docMkLst>
        <pc:docMk/>
      </pc:docMkLst>
      <pc:sldChg chg="modSp mod">
        <pc:chgData name="Jan Pieter Kuijper" userId="11dce61d2819b281" providerId="LiveId" clId="{3551D996-4CD7-4689-A7CB-66D289F2755F}" dt="2022-02-07T16:09:04.150" v="0" actId="207"/>
        <pc:sldMkLst>
          <pc:docMk/>
          <pc:sldMk cId="0" sldId="258"/>
        </pc:sldMkLst>
        <pc:spChg chg="mod">
          <ac:chgData name="Jan Pieter Kuijper" userId="11dce61d2819b281" providerId="LiveId" clId="{3551D996-4CD7-4689-A7CB-66D289F2755F}" dt="2022-02-07T16:09:04.150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3551D996-4CD7-4689-A7CB-66D289F2755F}" dt="2022-02-07T16:09:11.001" v="1"/>
        <pc:sldMkLst>
          <pc:docMk/>
          <pc:sldMk cId="0" sldId="259"/>
        </pc:sldMkLst>
        <pc:spChg chg="mod">
          <ac:chgData name="Jan Pieter Kuijper" userId="11dce61d2819b281" providerId="LiveId" clId="{3551D996-4CD7-4689-A7CB-66D289F2755F}" dt="2022-02-07T16:09:11.001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3551D996-4CD7-4689-A7CB-66D289F2755F}" dt="2022-02-07T16:09:15.519" v="2"/>
        <pc:sldMkLst>
          <pc:docMk/>
          <pc:sldMk cId="0" sldId="260"/>
        </pc:sldMkLst>
        <pc:spChg chg="mod">
          <ac:chgData name="Jan Pieter Kuijper" userId="11dce61d2819b281" providerId="LiveId" clId="{3551D996-4CD7-4689-A7CB-66D289F2755F}" dt="2022-02-07T16:09:15.519" v="2"/>
          <ac:spMkLst>
            <pc:docMk/>
            <pc:sldMk cId="0" sldId="260"/>
            <ac:spMk id="409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956F3F-F211-405D-8161-538EA6202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E9396D3-86D1-4832-B4C2-658B05D98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9921CC-6D06-4583-B530-430B6F595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5D81-9130-49E6-8659-C22E99C2F19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6964BF-0D0E-4578-A726-29C522FF6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0C3C01-DDAF-488A-B11A-EEF6A1DB9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5DE5-5179-467D-B9A7-7B7F24714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689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A77AAB-2401-4AEC-AB29-05518F5CA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84E16F0-D405-4F2C-BB8C-C9A012D4D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BCEE6A-3275-4FA6-B45A-FF5C4B8F4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5D81-9130-49E6-8659-C22E99C2F19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562BA5-586C-4F8C-B188-807E3954F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745E09-A8AD-4E18-B10C-9E57505C4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5DE5-5179-467D-B9A7-7B7F24714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388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534898D-0FD0-4E7F-8226-93A996783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043ADAB-576F-4FFF-A0A1-FA94B6F43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A581BE-940A-40C0-AE1E-68C051121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5D81-9130-49E6-8659-C22E99C2F19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F2151B-902C-4711-8727-89026322F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66DFC9-3FA5-4C32-9D0A-4BA554DBC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5DE5-5179-467D-B9A7-7B7F24714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488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F4D4CF-0727-46F9-8F31-F992053E5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6DA7D0-0B19-4514-9D6C-0C056D5DA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F294C5-6630-42CC-A277-0433802F5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5D81-9130-49E6-8659-C22E99C2F19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16E717-2281-49F5-B811-515C881D7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AEC146-20CD-46C6-B1D2-CBFB1A9E7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5DE5-5179-467D-B9A7-7B7F24714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0286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3C250D-CE73-4191-9DA0-C57095161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6DA75F-581E-4C1D-8E39-8124D2581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1E0CFB-0BC1-4D80-A5F6-8624E98AC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5D81-9130-49E6-8659-C22E99C2F19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6F023C-0992-441E-8044-7CFB4903D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8C89D8-54E5-4B1B-996D-504F89C76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5DE5-5179-467D-B9A7-7B7F24714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312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25C92-B8AA-49F5-9F3D-E7F357327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FB4465-3E6F-41E9-BFF9-5F388C5B23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3EA7789-92ED-45AF-96DD-D63999461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D7DE6EE-7FE1-46FA-A454-904A648C2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5D81-9130-49E6-8659-C22E99C2F19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06FC54D-610F-45E6-B918-AB2198954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D5EB697-C4B7-496D-882F-B500E292B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5DE5-5179-467D-B9A7-7B7F24714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313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56388E-00B7-4A44-B476-2CE27D12C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1E8CDCB-D69B-4FBD-B8DE-1FCCF18AA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D495194-985A-4503-A263-0E058A70E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1DBF410-A78B-4E55-AC8E-EFF9C86868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315FE9E-9974-4085-9D47-5FFA6E155D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08162EE-2337-48E4-AFCF-0B489F315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5D81-9130-49E6-8659-C22E99C2F19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8A78A6A-4ADD-4BD2-9C78-C4C7409C9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458EBE7-5967-4613-84EB-A6A6636C2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5DE5-5179-467D-B9A7-7B7F24714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756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2E1FA0-E9D6-40B0-A5E0-051F4613B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DDFCEF9-3EF1-44CE-8869-4F5A5A2A2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5D81-9130-49E6-8659-C22E99C2F19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45137F9-B879-4EDB-9E40-2AAB25CD9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27A5739-0614-46A7-8466-658F1F02E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5DE5-5179-467D-B9A7-7B7F24714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870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DA7B5E5-2129-4906-920E-57A7270F5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5D81-9130-49E6-8659-C22E99C2F19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1B97F4A-2D88-4441-A181-A5D0252BB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590085B-41A1-4180-9FF3-9B526BB30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5DE5-5179-467D-B9A7-7B7F24714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05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7D71B2-94D9-4CB4-88C7-897A1C2B5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357E59-3F5C-4812-BF7E-0ACCF8B0C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8774C22-6E88-4920-91BE-873576D32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4253EFE-CCCE-4137-8311-24EC5C6C9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5D81-9130-49E6-8659-C22E99C2F19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5C9E43B-4333-4202-9F86-447C474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8F7DF72-1592-4C8A-A398-6A971F0C4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5DE5-5179-467D-B9A7-7B7F24714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158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9AA0B9-3B53-4500-9D7E-E1DF3F6EA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03DA9B5-3964-4181-9DE1-D7BFE6AF9F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F4A5FFE-E66B-4F76-97CD-DE4363E6D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D2328F2-441C-41BD-AE95-6B3EAD711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5D81-9130-49E6-8659-C22E99C2F19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56A0411-56A2-47BA-AB91-6CE4EF1F0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85E147D-2B39-48ED-A833-3BC0BC9A9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5DE5-5179-467D-B9A7-7B7F24714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00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54C7F5B-5A7D-42D3-91BF-DBC0DA581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C0FB6BC-46E3-4285-81FE-F946CCF65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CF57E7-320A-4855-BF9C-321F6A846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35D81-9130-49E6-8659-C22E99C2F19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A31D607-35E1-49B8-ABF5-4EF7E0AC8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314378-7B0E-4906-BDC4-547B94790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05DE5-5179-467D-B9A7-7B7F24714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792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131 (DNP)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500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131 (DNP)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500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131 (DNP)	t. A.J. Molenaar;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500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Breedbeeld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2022-02-05T15:17:26Z</dcterms:created>
  <dcterms:modified xsi:type="dcterms:W3CDTF">2022-02-07T16:09:17Z</dcterms:modified>
</cp:coreProperties>
</file>