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83F82C-2C77-4D3F-AC80-BA367F2940CF}" v="11" dt="2020-05-13T08:52:10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783F82C-2C77-4D3F-AC80-BA367F2940CF}"/>
    <pc:docChg chg="modSld modMainMaster">
      <pc:chgData name="Jan Pieter Kuijper" userId="11dce61d2819b281" providerId="LiveId" clId="{6783F82C-2C77-4D3F-AC80-BA367F2940CF}" dt="2020-05-13T08:52:10.591" v="10" actId="207"/>
      <pc:docMkLst>
        <pc:docMk/>
      </pc:docMkLst>
      <pc:sldChg chg="modSp">
        <pc:chgData name="Jan Pieter Kuijper" userId="11dce61d2819b281" providerId="LiveId" clId="{6783F82C-2C77-4D3F-AC80-BA367F2940CF}" dt="2020-05-13T08:52:01.993" v="8" actId="207"/>
        <pc:sldMkLst>
          <pc:docMk/>
          <pc:sldMk cId="0" sldId="258"/>
        </pc:sldMkLst>
        <pc:spChg chg="mod">
          <ac:chgData name="Jan Pieter Kuijper" userId="11dce61d2819b281" providerId="LiveId" clId="{6783F82C-2C77-4D3F-AC80-BA367F2940CF}" dt="2020-05-13T08:52:01.993" v="8" actId="207"/>
          <ac:spMkLst>
            <pc:docMk/>
            <pc:sldMk cId="0" sldId="258"/>
            <ac:spMk id="3074" creationId="{00000000-0000-0000-0000-000000000000}"/>
          </ac:spMkLst>
        </pc:spChg>
        <pc:picChg chg="mod">
          <ac:chgData name="Jan Pieter Kuijper" userId="11dce61d2819b281" providerId="LiveId" clId="{6783F82C-2C77-4D3F-AC80-BA367F2940CF}" dt="2020-05-13T08:51:15.708" v="1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783F82C-2C77-4D3F-AC80-BA367F2940CF}" dt="2020-05-13T08:52:10.591" v="10" actId="207"/>
        <pc:sldMkLst>
          <pc:docMk/>
          <pc:sldMk cId="0" sldId="259"/>
        </pc:sldMkLst>
        <pc:spChg chg="mod">
          <ac:chgData name="Jan Pieter Kuijper" userId="11dce61d2819b281" providerId="LiveId" clId="{6783F82C-2C77-4D3F-AC80-BA367F2940CF}" dt="2020-05-13T08:52:10.591" v="10" actId="207"/>
          <ac:spMkLst>
            <pc:docMk/>
            <pc:sldMk cId="0" sldId="259"/>
            <ac:spMk id="4098" creationId="{00000000-0000-0000-0000-000000000000}"/>
          </ac:spMkLst>
        </pc:spChg>
        <pc:picChg chg="mod">
          <ac:chgData name="Jan Pieter Kuijper" userId="11dce61d2819b281" providerId="LiveId" clId="{6783F82C-2C77-4D3F-AC80-BA367F2940CF}" dt="2020-05-13T08:51:38.166" v="3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 setBg">
        <pc:chgData name="Jan Pieter Kuijper" userId="11dce61d2819b281" providerId="LiveId" clId="{6783F82C-2C77-4D3F-AC80-BA367F2940CF}" dt="2020-05-13T08:51:57.998" v="7" actId="207"/>
        <pc:sldMkLst>
          <pc:docMk/>
          <pc:sldMk cId="0" sldId="262"/>
        </pc:sldMkLst>
        <pc:spChg chg="mod">
          <ac:chgData name="Jan Pieter Kuijper" userId="11dce61d2819b281" providerId="LiveId" clId="{6783F82C-2C77-4D3F-AC80-BA367F2940CF}" dt="2020-05-13T08:51:57.998" v="7" actId="207"/>
          <ac:spMkLst>
            <pc:docMk/>
            <pc:sldMk cId="0" sldId="262"/>
            <ac:spMk id="2050" creationId="{00000000-0000-0000-0000-000000000000}"/>
          </ac:spMkLst>
        </pc:spChg>
        <pc:picChg chg="mod">
          <ac:chgData name="Jan Pieter Kuijper" userId="11dce61d2819b281" providerId="LiveId" clId="{6783F82C-2C77-4D3F-AC80-BA367F2940CF}" dt="2020-05-13T08:51:04.902" v="0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783F82C-2C77-4D3F-AC80-BA367F2940CF}" dt="2020-05-13T08:52:05.965" v="9" actId="207"/>
        <pc:sldMkLst>
          <pc:docMk/>
          <pc:sldMk cId="0" sldId="263"/>
        </pc:sldMkLst>
        <pc:spChg chg="mod">
          <ac:chgData name="Jan Pieter Kuijper" userId="11dce61d2819b281" providerId="LiveId" clId="{6783F82C-2C77-4D3F-AC80-BA367F2940CF}" dt="2020-05-13T08:52:05.965" v="9" actId="207"/>
          <ac:spMkLst>
            <pc:docMk/>
            <pc:sldMk cId="0" sldId="263"/>
            <ac:spMk id="5122" creationId="{00000000-0000-0000-0000-000000000000}"/>
          </ac:spMkLst>
        </pc:spChg>
        <pc:picChg chg="mod">
          <ac:chgData name="Jan Pieter Kuijper" userId="11dce61d2819b281" providerId="LiveId" clId="{6783F82C-2C77-4D3F-AC80-BA367F2940CF}" dt="2020-05-13T08:51:25.989" v="2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6783F82C-2C77-4D3F-AC80-BA367F2940CF}" dt="2020-05-13T08:51:51.606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3705609685" sldId="2147483649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3095630544" sldId="2147483650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238629151" sldId="2147483651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4208572475" sldId="2147483652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3129613443" sldId="2147483653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1115155841" sldId="2147483654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1927043313" sldId="2147483655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4283393979" sldId="2147483656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1313135931" sldId="2147483657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1172832172" sldId="2147483658"/>
          </pc:sldLayoutMkLst>
        </pc:sldLayoutChg>
        <pc:sldLayoutChg chg="setBg">
          <pc:chgData name="Jan Pieter Kuijper" userId="11dce61d2819b281" providerId="LiveId" clId="{6783F82C-2C77-4D3F-AC80-BA367F2940CF}" dt="2020-05-13T08:51:51.606" v="5"/>
          <pc:sldLayoutMkLst>
            <pc:docMk/>
            <pc:sldMasterMk cId="0" sldId="2147483648"/>
            <pc:sldLayoutMk cId="19517894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0AF5-CE03-4F01-A0EE-8A81978435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560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F5B10-C197-40B5-944D-5F95F7F6747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283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2BD4-5626-47F4-B4B6-A1E1868B54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17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A3AC-AAB3-4C7F-82CE-748C972FA0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563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94D86-5935-402A-A691-7BFD3D55B5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62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7811-4BFD-423F-AD85-93B9FB3DF7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857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A4426-04BA-46D9-8C16-F22FFF9EAA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961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1420-6129-4AA8-BD5C-48171A5BCC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515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99D5-94C6-43EE-A803-FC788F507D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704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66E94-32DC-4116-9F70-78BBC8EE143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339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CBC09-CD9E-4AF5-91DB-32C937BF3A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131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3CAB931-F423-4105-916E-A873799641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699"/>
            <a:ext cx="7620000" cy="454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308" y="634999"/>
            <a:ext cx="7619383" cy="454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699"/>
            <a:ext cx="7620000" cy="454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308" y="634999"/>
            <a:ext cx="7619383" cy="454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84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50</cp:revision>
  <dcterms:created xsi:type="dcterms:W3CDTF">2004-09-21T10:26:12Z</dcterms:created>
  <dcterms:modified xsi:type="dcterms:W3CDTF">2020-05-13T08:52:10Z</dcterms:modified>
</cp:coreProperties>
</file>