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63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B9C20D6A-0E37-49B2-985F-D85780362432}"/>
    <pc:docChg chg="modSld">
      <pc:chgData name="Jan Pieter Kuijper" userId="11dce61d2819b281" providerId="LiveId" clId="{B9C20D6A-0E37-49B2-985F-D85780362432}" dt="2022-02-07T16:08:47.261" v="3"/>
      <pc:docMkLst>
        <pc:docMk/>
      </pc:docMkLst>
      <pc:sldChg chg="modSp mod">
        <pc:chgData name="Jan Pieter Kuijper" userId="11dce61d2819b281" providerId="LiveId" clId="{B9C20D6A-0E37-49B2-985F-D85780362432}" dt="2022-02-07T16:08:39.900" v="1"/>
        <pc:sldMkLst>
          <pc:docMk/>
          <pc:sldMk cId="0" sldId="258"/>
        </pc:sldMkLst>
        <pc:spChg chg="mod">
          <ac:chgData name="Jan Pieter Kuijper" userId="11dce61d2819b281" providerId="LiveId" clId="{B9C20D6A-0E37-49B2-985F-D85780362432}" dt="2022-02-07T16:08:39.900" v="1"/>
          <ac:spMkLst>
            <pc:docMk/>
            <pc:sldMk cId="0" sldId="258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B9C20D6A-0E37-49B2-985F-D85780362432}" dt="2022-02-07T16:08:47.261" v="3"/>
        <pc:sldMkLst>
          <pc:docMk/>
          <pc:sldMk cId="0" sldId="259"/>
        </pc:sldMkLst>
        <pc:spChg chg="mod">
          <ac:chgData name="Jan Pieter Kuijper" userId="11dce61d2819b281" providerId="LiveId" clId="{B9C20D6A-0E37-49B2-985F-D85780362432}" dt="2022-02-07T16:08:47.261" v="3"/>
          <ac:spMkLst>
            <pc:docMk/>
            <pc:sldMk cId="0" sldId="259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B9C20D6A-0E37-49B2-985F-D85780362432}" dt="2022-02-07T16:08:35.101" v="0" actId="207"/>
        <pc:sldMkLst>
          <pc:docMk/>
          <pc:sldMk cId="0" sldId="262"/>
        </pc:sldMkLst>
        <pc:spChg chg="mod">
          <ac:chgData name="Jan Pieter Kuijper" userId="11dce61d2819b281" providerId="LiveId" clId="{B9C20D6A-0E37-49B2-985F-D85780362432}" dt="2022-02-07T16:08:35.101" v="0" actId="207"/>
          <ac:spMkLst>
            <pc:docMk/>
            <pc:sldMk cId="0" sldId="262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B9C20D6A-0E37-49B2-985F-D85780362432}" dt="2022-02-07T16:08:43.733" v="2"/>
        <pc:sldMkLst>
          <pc:docMk/>
          <pc:sldMk cId="0" sldId="263"/>
        </pc:sldMkLst>
        <pc:spChg chg="mod">
          <ac:chgData name="Jan Pieter Kuijper" userId="11dce61d2819b281" providerId="LiveId" clId="{B9C20D6A-0E37-49B2-985F-D85780362432}" dt="2022-02-07T16:08:43.733" v="2"/>
          <ac:spMkLst>
            <pc:docMk/>
            <pc:sldMk cId="0" sldId="263"/>
            <ac:spMk id="512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206B03-0A21-4786-85E8-A4FA1024F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89C92BC-A63E-4299-852C-91E2D3376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024E395-7C3F-4C76-91F5-8667CDB41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9296-086D-4243-A695-B52BD273B8B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B51045D-94E6-4250-8059-41ED57E6F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A89E74-3906-4F70-A571-7E61DF651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1C2D-19A3-4A0F-822F-5A7D0A612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1910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A13A8C-D5B9-4C79-8391-FA363B310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94E1F1C-F000-49C9-BA8C-57CD61906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B612159-5980-4BE8-9B26-A5BD79D5A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9296-086D-4243-A695-B52BD273B8B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520097-DA6E-4F32-B90B-A373FF62F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2C5166-DC93-4AB0-95DA-03FE1AA05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1C2D-19A3-4A0F-822F-5A7D0A612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38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0384891-F986-4DFB-B0C9-D01BAB545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C89E7D4-DF0C-4DC9-857B-924C581B6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163173-B6AB-41FB-BDBE-1D66B102C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9296-086D-4243-A695-B52BD273B8B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F8C39D-E907-4117-A719-38AE4F0F8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318E55-42E3-4AF8-BF6A-71037F8A6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1C2D-19A3-4A0F-822F-5A7D0A612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834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DF2228-5D00-43A7-89A0-69EB45CE1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FCCF87-8D09-4065-915D-A85DB0A26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DF69E7F-269F-4305-BCC6-BE6363B72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9296-086D-4243-A695-B52BD273B8B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9D011FD-1548-4242-B9C0-B5207BA0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1ACA2E-2809-4E19-BF61-2D1D1B39F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1C2D-19A3-4A0F-822F-5A7D0A612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507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A6A61F-CB30-4FC9-821C-FCA89EAFB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62336EF-2B76-4655-985F-896E84748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7AF9C8B-F7D5-40E1-8CAB-266680BB1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9296-086D-4243-A695-B52BD273B8B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752802-7724-48E4-B10C-927E1DEBC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C9FDF6-8A1C-462B-B3B2-BD0EFE462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1C2D-19A3-4A0F-822F-5A7D0A612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17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D39EEF-79F7-4812-B1A4-51F9C0C74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F4128F-DC1B-450C-B521-2D0009E798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7D9CA6B-9C90-468D-BCDA-FF939C29A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38E374A-CB28-48DF-8623-EB1ED3C44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9296-086D-4243-A695-B52BD273B8B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EAD42C0-CFD6-4105-A360-D298C33FF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DE633D7-9637-451C-B177-670B8F0BE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1C2D-19A3-4A0F-822F-5A7D0A612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812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1FEE87-1282-4BB0-AC75-C9105B8E2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46AAB31-3F20-40E5-9680-2BDF6D81D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4CDDA5B-2704-4AC6-A12B-0B431FC32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3AF7C65-3097-4E19-9FC7-DF6359BD07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8474C96-0C87-4892-9CE3-1202BEB6DE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12CB92C-2C08-4BE6-8AC1-AC1EA8160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9296-086D-4243-A695-B52BD273B8B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89BF4CA-AE32-4357-8FE5-919F66744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ED0C8CD-8C34-4E9B-89BF-A64CD00AB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1C2D-19A3-4A0F-822F-5A7D0A612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335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88E38A-F95E-4CA3-A538-1C0424F41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ACD03A8-D297-4AB9-9CF8-06C7DDCE5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9296-086D-4243-A695-B52BD273B8B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C0EA558-2180-44AB-B65D-CCC44278F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630A7A3-66CF-482D-8E81-AF494691A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1C2D-19A3-4A0F-822F-5A7D0A612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3346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290EEEC-3F0C-4F88-8925-C1D9600DD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9296-086D-4243-A695-B52BD273B8B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B8B1425-848E-471C-A3D6-48DBB2FA7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EC3B64A-575B-4AB8-BDD0-7D69DD9A6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1C2D-19A3-4A0F-822F-5A7D0A612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6500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9B5338-B38F-453A-AAB8-0B004BA14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47A3020-18F1-42AA-96D4-96C299E89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DADB993-748E-403C-B87B-894CA6591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0CCC6B3-7455-465C-88B8-89D5BDCB5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9296-086D-4243-A695-B52BD273B8B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9F8D32E-0CD8-409D-80CB-E925B4EB4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C6CA85F-752C-4AD2-95EA-4B03D89DD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1C2D-19A3-4A0F-822F-5A7D0A612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0699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029CD5-9427-45AA-BBEA-273FD1501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D059985-01B8-47B6-BFCB-72F592592F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BEC1EF9-2D96-474D-AED4-8FEB0F788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C3CF95F-5B3C-40EA-A119-40506C46E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9296-086D-4243-A695-B52BD273B8B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2D6C305-FFEE-4640-B29E-EE8E4613E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669A3DD-6F3C-40A6-8179-70CA3C464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1C2D-19A3-4A0F-822F-5A7D0A612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4987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2FB1D38-2193-4601-A691-87E4B860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2D86C43-8212-4240-95EC-77F88B034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D7D0348-79B0-495C-B186-809E65837A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C9296-086D-4243-A695-B52BD273B8B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CA51C7-7690-4145-AC91-5ADAF83ECA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F6F5DC7-BC2C-49A2-BB14-5B4CECA2F1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51C2D-19A3-4A0F-822F-5A7D0A612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156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130 (DNP) 	t. J.P. Kuijper;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1539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130 (DNP) 	t. J.P. Kuijper;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1539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130 (DNP) 	t. J.P. Kuijper;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1539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130 (DNP) 	t. J.P. Kuijper;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 1539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2022-02-05T14:57:31Z</dcterms:created>
  <dcterms:modified xsi:type="dcterms:W3CDTF">2022-02-07T16:08:49Z</dcterms:modified>
</cp:coreProperties>
</file>