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3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206B03-0A21-4786-85E8-A4FA1024F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89C92BC-A63E-4299-852C-91E2D3376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24E395-7C3F-4C76-91F5-8667CDB41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51045D-94E6-4250-8059-41ED57E6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A89E74-3906-4F70-A571-7E61DF651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91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13A8C-D5B9-4C79-8391-FA363B310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94E1F1C-F000-49C9-BA8C-57CD61906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612159-5980-4BE8-9B26-A5BD79D5A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520097-DA6E-4F32-B90B-A373FF62F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2C5166-DC93-4AB0-95DA-03FE1AA05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8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0384891-F986-4DFB-B0C9-D01BAB545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C89E7D4-DF0C-4DC9-857B-924C581B6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163173-B6AB-41FB-BDBE-1D66B102C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F8C39D-E907-4117-A719-38AE4F0F8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318E55-42E3-4AF8-BF6A-71037F8A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834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DF2228-5D00-43A7-89A0-69EB45CE1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FCCF87-8D09-4065-915D-A85DB0A26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F69E7F-269F-4305-BCC6-BE6363B72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D011FD-1548-4242-B9C0-B5207BA0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1ACA2E-2809-4E19-BF61-2D1D1B39F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07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A6A61F-CB30-4FC9-821C-FCA89EAFB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2336EF-2B76-4655-985F-896E84748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AF9C8B-F7D5-40E1-8CAB-266680BB1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752802-7724-48E4-B10C-927E1DEBC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C9FDF6-8A1C-462B-B3B2-BD0EFE46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17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39EEF-79F7-4812-B1A4-51F9C0C74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F4128F-DC1B-450C-B521-2D0009E798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7D9CA6B-9C90-468D-BCDA-FF939C29A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38E374A-CB28-48DF-8623-EB1ED3C44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EAD42C0-CFD6-4105-A360-D298C33FF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E633D7-9637-451C-B177-670B8F0BE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12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1FEE87-1282-4BB0-AC75-C9105B8E2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6AAB31-3F20-40E5-9680-2BDF6D81D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4CDDA5B-2704-4AC6-A12B-0B431FC32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3AF7C65-3097-4E19-9FC7-DF6359BD0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8474C96-0C87-4892-9CE3-1202BEB6D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12CB92C-2C08-4BE6-8AC1-AC1EA816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89BF4CA-AE32-4357-8FE5-919F66744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ED0C8CD-8C34-4E9B-89BF-A64CD00AB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335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88E38A-F95E-4CA3-A538-1C0424F41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ACD03A8-D297-4AB9-9CF8-06C7DDCE5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C0EA558-2180-44AB-B65D-CCC44278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630A7A3-66CF-482D-8E81-AF494691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34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290EEEC-3F0C-4F88-8925-C1D9600DD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B8B1425-848E-471C-A3D6-48DBB2FA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EC3B64A-575B-4AB8-BDD0-7D69DD9A6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50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B5338-B38F-453A-AAB8-0B004BA14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7A3020-18F1-42AA-96D4-96C299E89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DADB993-748E-403C-B87B-894CA6591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CCC6B3-7455-465C-88B8-89D5BDCB5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9F8D32E-0CD8-409D-80CB-E925B4EB4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C6CA85F-752C-4AD2-95EA-4B03D89D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69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029CD5-9427-45AA-BBEA-273FD150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D059985-01B8-47B6-BFCB-72F592592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BEC1EF9-2D96-474D-AED4-8FEB0F788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C3CF95F-5B3C-40EA-A119-40506C46E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9296-086D-4243-A695-B52BD273B8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2D6C305-FFEE-4640-B29E-EE8E4613E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69A3DD-6F3C-40A6-8179-70CA3C464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498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2FB1D38-2193-4601-A691-87E4B86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D86C43-8212-4240-95EC-77F88B034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7D0348-79B0-495C-B186-809E65837A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C9296-086D-4243-A695-B52BD273B8B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CA51C7-7690-4145-AC91-5ADAF83EC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6F5DC7-BC2C-49A2-BB14-5B4CECA2F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1C2D-19A3-4A0F-822F-5A7D0A612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156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130 (DNP) 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130 (DNP) 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130 (DNP) 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130 (DNP) 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2022-02-05T14:57:31Z</dcterms:created>
  <dcterms:modified xsi:type="dcterms:W3CDTF">2022-02-05T14:58:10Z</dcterms:modified>
</cp:coreProperties>
</file>