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EB075A-EAFB-42A8-86DF-6F9F3F32C072}" v="8" dt="2019-12-08T20:45:44.9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00EB075A-EAFB-42A8-86DF-6F9F3F32C072}"/>
    <pc:docChg chg="modSld modMainMaster">
      <pc:chgData name="Jan Pieter Kuijper" userId="11dce61d2819b281" providerId="LiveId" clId="{00EB075A-EAFB-42A8-86DF-6F9F3F32C072}" dt="2019-12-08T20:45:44.995" v="7" actId="207"/>
      <pc:docMkLst>
        <pc:docMk/>
      </pc:docMkLst>
      <pc:sldChg chg="modSp setBg">
        <pc:chgData name="Jan Pieter Kuijper" userId="11dce61d2819b281" providerId="LiveId" clId="{00EB075A-EAFB-42A8-86DF-6F9F3F32C072}" dt="2019-12-08T20:45:35.903" v="5" actId="207"/>
        <pc:sldMkLst>
          <pc:docMk/>
          <pc:sldMk cId="0" sldId="258"/>
        </pc:sldMkLst>
        <pc:spChg chg="mod">
          <ac:chgData name="Jan Pieter Kuijper" userId="11dce61d2819b281" providerId="LiveId" clId="{00EB075A-EAFB-42A8-86DF-6F9F3F32C072}" dt="2019-12-08T20:45:35.903" v="5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00EB075A-EAFB-42A8-86DF-6F9F3F32C072}" dt="2019-12-08T20:44:52.327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0EB075A-EAFB-42A8-86DF-6F9F3F32C072}" dt="2019-12-08T20:45:40.202" v="6" actId="207"/>
        <pc:sldMkLst>
          <pc:docMk/>
          <pc:sldMk cId="0" sldId="259"/>
        </pc:sldMkLst>
        <pc:spChg chg="mod">
          <ac:chgData name="Jan Pieter Kuijper" userId="11dce61d2819b281" providerId="LiveId" clId="{00EB075A-EAFB-42A8-86DF-6F9F3F32C072}" dt="2019-12-08T20:45:40.202" v="6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00EB075A-EAFB-42A8-86DF-6F9F3F32C072}" dt="2019-12-08T20:45:05.326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00EB075A-EAFB-42A8-86DF-6F9F3F32C072}" dt="2019-12-08T20:45:44.995" v="7" actId="207"/>
        <pc:sldMkLst>
          <pc:docMk/>
          <pc:sldMk cId="0" sldId="260"/>
        </pc:sldMkLst>
        <pc:spChg chg="mod">
          <ac:chgData name="Jan Pieter Kuijper" userId="11dce61d2819b281" providerId="LiveId" clId="{00EB075A-EAFB-42A8-86DF-6F9F3F32C072}" dt="2019-12-08T20:45:44.995" v="7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00EB075A-EAFB-42A8-86DF-6F9F3F32C072}" dt="2019-12-08T20:45:19.197" v="2" actId="14826"/>
          <ac:picMkLst>
            <pc:docMk/>
            <pc:sldMk cId="0" sldId="260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00EB075A-EAFB-42A8-86DF-6F9F3F32C072}" dt="2019-12-08T20:45:31.420" v="4"/>
        <pc:sldMasterMkLst>
          <pc:docMk/>
          <pc:sldMasterMk cId="0" sldId="2147483648"/>
        </pc:sldMasterMkLst>
        <pc:sldLayoutChg chg="setBg">
          <pc:chgData name="Jan Pieter Kuijper" userId="11dce61d2819b281" providerId="LiveId" clId="{00EB075A-EAFB-42A8-86DF-6F9F3F32C072}" dt="2019-12-08T20:45:31.420" v="4"/>
          <pc:sldLayoutMkLst>
            <pc:docMk/>
            <pc:sldMasterMk cId="0" sldId="2147483648"/>
            <pc:sldLayoutMk cId="1575727067" sldId="2147483649"/>
          </pc:sldLayoutMkLst>
        </pc:sldLayoutChg>
        <pc:sldLayoutChg chg="setBg">
          <pc:chgData name="Jan Pieter Kuijper" userId="11dce61d2819b281" providerId="LiveId" clId="{00EB075A-EAFB-42A8-86DF-6F9F3F32C072}" dt="2019-12-08T20:45:31.420" v="4"/>
          <pc:sldLayoutMkLst>
            <pc:docMk/>
            <pc:sldMasterMk cId="0" sldId="2147483648"/>
            <pc:sldLayoutMk cId="1023716527" sldId="2147483650"/>
          </pc:sldLayoutMkLst>
        </pc:sldLayoutChg>
        <pc:sldLayoutChg chg="setBg">
          <pc:chgData name="Jan Pieter Kuijper" userId="11dce61d2819b281" providerId="LiveId" clId="{00EB075A-EAFB-42A8-86DF-6F9F3F32C072}" dt="2019-12-08T20:45:31.420" v="4"/>
          <pc:sldLayoutMkLst>
            <pc:docMk/>
            <pc:sldMasterMk cId="0" sldId="2147483648"/>
            <pc:sldLayoutMk cId="900254767" sldId="2147483651"/>
          </pc:sldLayoutMkLst>
        </pc:sldLayoutChg>
        <pc:sldLayoutChg chg="setBg">
          <pc:chgData name="Jan Pieter Kuijper" userId="11dce61d2819b281" providerId="LiveId" clId="{00EB075A-EAFB-42A8-86DF-6F9F3F32C072}" dt="2019-12-08T20:45:31.420" v="4"/>
          <pc:sldLayoutMkLst>
            <pc:docMk/>
            <pc:sldMasterMk cId="0" sldId="2147483648"/>
            <pc:sldLayoutMk cId="432672714" sldId="2147483652"/>
          </pc:sldLayoutMkLst>
        </pc:sldLayoutChg>
        <pc:sldLayoutChg chg="setBg">
          <pc:chgData name="Jan Pieter Kuijper" userId="11dce61d2819b281" providerId="LiveId" clId="{00EB075A-EAFB-42A8-86DF-6F9F3F32C072}" dt="2019-12-08T20:45:31.420" v="4"/>
          <pc:sldLayoutMkLst>
            <pc:docMk/>
            <pc:sldMasterMk cId="0" sldId="2147483648"/>
            <pc:sldLayoutMk cId="1602222348" sldId="2147483653"/>
          </pc:sldLayoutMkLst>
        </pc:sldLayoutChg>
        <pc:sldLayoutChg chg="setBg">
          <pc:chgData name="Jan Pieter Kuijper" userId="11dce61d2819b281" providerId="LiveId" clId="{00EB075A-EAFB-42A8-86DF-6F9F3F32C072}" dt="2019-12-08T20:45:31.420" v="4"/>
          <pc:sldLayoutMkLst>
            <pc:docMk/>
            <pc:sldMasterMk cId="0" sldId="2147483648"/>
            <pc:sldLayoutMk cId="3361448537" sldId="2147483654"/>
          </pc:sldLayoutMkLst>
        </pc:sldLayoutChg>
        <pc:sldLayoutChg chg="setBg">
          <pc:chgData name="Jan Pieter Kuijper" userId="11dce61d2819b281" providerId="LiveId" clId="{00EB075A-EAFB-42A8-86DF-6F9F3F32C072}" dt="2019-12-08T20:45:31.420" v="4"/>
          <pc:sldLayoutMkLst>
            <pc:docMk/>
            <pc:sldMasterMk cId="0" sldId="2147483648"/>
            <pc:sldLayoutMk cId="3614389334" sldId="2147483655"/>
          </pc:sldLayoutMkLst>
        </pc:sldLayoutChg>
        <pc:sldLayoutChg chg="setBg">
          <pc:chgData name="Jan Pieter Kuijper" userId="11dce61d2819b281" providerId="LiveId" clId="{00EB075A-EAFB-42A8-86DF-6F9F3F32C072}" dt="2019-12-08T20:45:31.420" v="4"/>
          <pc:sldLayoutMkLst>
            <pc:docMk/>
            <pc:sldMasterMk cId="0" sldId="2147483648"/>
            <pc:sldLayoutMk cId="3743508374" sldId="2147483656"/>
          </pc:sldLayoutMkLst>
        </pc:sldLayoutChg>
        <pc:sldLayoutChg chg="setBg">
          <pc:chgData name="Jan Pieter Kuijper" userId="11dce61d2819b281" providerId="LiveId" clId="{00EB075A-EAFB-42A8-86DF-6F9F3F32C072}" dt="2019-12-08T20:45:31.420" v="4"/>
          <pc:sldLayoutMkLst>
            <pc:docMk/>
            <pc:sldMasterMk cId="0" sldId="2147483648"/>
            <pc:sldLayoutMk cId="4280750506" sldId="2147483657"/>
          </pc:sldLayoutMkLst>
        </pc:sldLayoutChg>
        <pc:sldLayoutChg chg="setBg">
          <pc:chgData name="Jan Pieter Kuijper" userId="11dce61d2819b281" providerId="LiveId" clId="{00EB075A-EAFB-42A8-86DF-6F9F3F32C072}" dt="2019-12-08T20:45:31.420" v="4"/>
          <pc:sldLayoutMkLst>
            <pc:docMk/>
            <pc:sldMasterMk cId="0" sldId="2147483648"/>
            <pc:sldLayoutMk cId="3526764088" sldId="2147483658"/>
          </pc:sldLayoutMkLst>
        </pc:sldLayoutChg>
        <pc:sldLayoutChg chg="setBg">
          <pc:chgData name="Jan Pieter Kuijper" userId="11dce61d2819b281" providerId="LiveId" clId="{00EB075A-EAFB-42A8-86DF-6F9F3F32C072}" dt="2019-12-08T20:45:31.420" v="4"/>
          <pc:sldLayoutMkLst>
            <pc:docMk/>
            <pc:sldMasterMk cId="0" sldId="2147483648"/>
            <pc:sldLayoutMk cId="40678796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73BE0-86A5-49F0-BCA0-2636EAAD715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572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AF75C-9749-4ECA-B11A-D8D47A99D5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2676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3B84-F71C-4C68-A56D-870B21B8D79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678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EABC-F169-47CB-8105-9CBDC51DD5E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237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4DB37-38A0-4836-A199-991C982BFA0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0025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3CEBF-0A96-4773-82B6-8B4F31A9DE0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67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242DB-FF70-4D72-8394-4837A6F56E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0222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078AD-8AC1-43EE-9C59-13EB40D5853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6144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9133A-A40C-4B29-85D0-C0009E4C27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1438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410EE-06FB-4465-ADA1-75243777D14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4350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3DD09-19E4-4ED1-8A69-136CAB8F07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8075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7F23421-D3AC-4CFE-972B-23B2991C61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 (DNP) 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232" y="635000"/>
            <a:ext cx="8629536" cy="518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 (DNP) 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232" y="635000"/>
            <a:ext cx="8629536" cy="518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 (DNP) 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232" y="635000"/>
            <a:ext cx="8629536" cy="518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63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41</cp:revision>
  <dcterms:created xsi:type="dcterms:W3CDTF">2004-09-21T10:26:12Z</dcterms:created>
  <dcterms:modified xsi:type="dcterms:W3CDTF">2019-12-08T20:45:49Z</dcterms:modified>
</cp:coreProperties>
</file>