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6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73BE0-86A5-49F0-BCA0-2636EAAD715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572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AF75C-9749-4ECA-B11A-D8D47A99D5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2676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3B84-F71C-4C68-A56D-870B21B8D79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67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EABC-F169-47CB-8105-9CBDC51DD5E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237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4DB37-38A0-4836-A199-991C982BFA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0025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3CEBF-0A96-4773-82B6-8B4F31A9DE0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67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242DB-FF70-4D72-8394-4837A6F56E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0222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078AD-8AC1-43EE-9C59-13EB40D5853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6144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9133A-A40C-4B29-85D0-C0009E4C27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1438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410EE-06FB-4465-ADA1-75243777D14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4350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3DD09-19E4-4ED1-8A69-136CAB8F07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8075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7F23421-D3AC-4CFE-972B-23B2991C61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13 (DNP) 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518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13 (DNP) 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518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13 (DNP) 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518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15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41</cp:revision>
  <dcterms:created xsi:type="dcterms:W3CDTF">2004-09-21T10:26:12Z</dcterms:created>
  <dcterms:modified xsi:type="dcterms:W3CDTF">2019-11-01T16:06:26Z</dcterms:modified>
</cp:coreProperties>
</file>