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7663C7-2045-463C-98AC-55A3080C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AF68F19-794A-4F6B-B098-59F14A5DC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C454FB-5D84-43CF-923E-00D95CDFC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672DCC-C13A-4795-B1EB-DA40B5A21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5BF240-062F-4B05-B057-CE948ED5C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445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8E2AD1-994F-4678-91EB-1DE4F87AA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5A9A4B6-83E5-4556-85AE-35AC4526F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9C87C9-A643-4841-89F5-F512DD087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7501A2-C333-42F2-AB09-97A35D5CC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503976-051E-44F6-ACEC-92628A453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196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685F2DC-9FC6-4F28-82A5-AEE4EB0F8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7501079-463A-4814-BE42-ABF4A635A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53D885-2CB2-4DAF-BC2A-33909CA5A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0C1B8A-DA27-4E8B-A374-6807118C9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B1CD05-E930-477B-8118-8638C1B7A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894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CFFCA4-98D6-4814-A026-0349BD6B3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C48916-F6ED-401D-95D5-441DD0178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C7BCD5-76E7-4A11-B218-D3B8508DE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59C614-EF8A-4917-9384-C1E7B4703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B4E541-2291-44B8-B38F-C3710954F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50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A3199-4098-4296-94EE-05293AA32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07277B-7882-4845-8106-3100E54BA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F8C089-5EF6-4410-A753-EB7A8DABD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931DEF-A24B-49F5-89DB-6AA6D5D7E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451941-AA85-4D37-89FB-5E3E37AD7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4578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C7F1DE-8A14-49FA-9A25-697B75367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A5C0AC-1DF3-4168-83D9-5FA51B1D9C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DBF1978-E949-47E0-B714-F83F94F1E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42A1062-E007-4653-AAB8-DD2FF2AE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6C9C730-E520-43A7-AAC2-76436F597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A109C6F-0D41-40B5-A076-F342D8155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685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CA994B-FB5B-4213-9B56-825EC1412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FF7294D-7059-457F-A46D-FE5775ED0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195A189-B83C-47F4-8D8C-56A7A666F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3683435-B10E-4704-8DE6-600AAB697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9368973-09C1-4474-8C93-D71C895051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5D6F6F1-6CA8-4F6E-A87E-7465293FD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A769F1D-AB04-40F2-880B-E0A2E666B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02A7D78-A57F-448B-B8F9-D590DCD50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060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3CC352-DC0D-4B9E-8611-BBCBEC908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A7537D5-2CD2-402F-9A6A-6D8601CC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4ABEA64-E389-4BC4-92E9-77FCD3DAF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BEA3471-E2EB-4F4B-A9FD-D577C91C3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97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4CD810B-3893-487C-AEF2-E1C3E0E01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C3531E2-11E7-4C20-8FC8-7131D5681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5DC46C4-E973-452E-A0A8-2F107C713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702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B9A5E2-DF48-42B2-84FD-CB4D0F857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82F792-B2C1-4FB3-AFB0-3D1885F96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3B73B5-04EB-462E-B294-EC84EEED5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35F0D6-0ED9-4152-A400-97FFD26FA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BF2FCA9-BD7C-4258-B709-CB177F46D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3F152DD-404F-4868-8ECF-A3AF4E966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57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8F1773-CE1C-4FCA-831A-ABE8A746E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F0ABCF3-A750-4694-9499-5A1D48A9D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2B68B85-4441-444A-A3FC-EB8BA77FA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EF5E925-D2FB-48A2-8693-03F0C45F5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A7B359-3349-48F0-8421-E9925D495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7624D67-68AA-4167-95E1-1F8BBB231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91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7B34655-5BDB-4F62-805A-D1A4FC317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15F1833-CDBC-4CD0-A400-D3F398B81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B47F9A-9E84-4FE0-8575-31FE7F45B9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7C25AB-EF3D-4ABD-A7D6-A03D344C2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19594DA-BA6A-4E62-9933-0B6A678A59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981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13 (DNP) 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79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13 (DNP) 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79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13 (DNP) 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79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Breedbeeld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2022-02-03T09:19:59Z</dcterms:created>
  <dcterms:modified xsi:type="dcterms:W3CDTF">2022-02-03T09:20:42Z</dcterms:modified>
</cp:coreProperties>
</file>