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56F4B-7D22-4D9E-A158-5217791E71ED}" v="8" dt="2020-05-28T12:22:38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2856F4B-7D22-4D9E-A158-5217791E71ED}"/>
    <pc:docChg chg="modSld modMainMaster">
      <pc:chgData name="Jan Pieter Kuijper" userId="11dce61d2819b281" providerId="LiveId" clId="{12856F4B-7D22-4D9E-A158-5217791E71ED}" dt="2020-05-28T12:22:38.307" v="7" actId="207"/>
      <pc:docMkLst>
        <pc:docMk/>
      </pc:docMkLst>
      <pc:sldChg chg="modSp setBg">
        <pc:chgData name="Jan Pieter Kuijper" userId="11dce61d2819b281" providerId="LiveId" clId="{12856F4B-7D22-4D9E-A158-5217791E71ED}" dt="2020-05-28T12:22:29.547" v="5" actId="207"/>
        <pc:sldMkLst>
          <pc:docMk/>
          <pc:sldMk cId="0" sldId="258"/>
        </pc:sldMkLst>
        <pc:spChg chg="mod">
          <ac:chgData name="Jan Pieter Kuijper" userId="11dce61d2819b281" providerId="LiveId" clId="{12856F4B-7D22-4D9E-A158-5217791E71ED}" dt="2020-05-28T12:22:29.547" v="5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2856F4B-7D22-4D9E-A158-5217791E71ED}" dt="2020-05-28T12:21:42.267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2856F4B-7D22-4D9E-A158-5217791E71ED}" dt="2020-05-28T12:22:38.307" v="7" actId="207"/>
        <pc:sldMkLst>
          <pc:docMk/>
          <pc:sldMk cId="0" sldId="259"/>
        </pc:sldMkLst>
        <pc:spChg chg="mod">
          <ac:chgData name="Jan Pieter Kuijper" userId="11dce61d2819b281" providerId="LiveId" clId="{12856F4B-7D22-4D9E-A158-5217791E71ED}" dt="2020-05-28T12:22:38.307" v="7" actId="207"/>
          <ac:spMkLst>
            <pc:docMk/>
            <pc:sldMk cId="0" sldId="259"/>
            <ac:spMk id="4098" creationId="{00000000-0000-0000-0000-000000000000}"/>
          </ac:spMkLst>
        </pc:spChg>
        <pc:picChg chg="mod">
          <ac:chgData name="Jan Pieter Kuijper" userId="11dce61d2819b281" providerId="LiveId" clId="{12856F4B-7D22-4D9E-A158-5217791E71ED}" dt="2020-05-28T12:22:04.025" v="2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2856F4B-7D22-4D9E-A158-5217791E71ED}" dt="2020-05-28T12:22:33.933" v="6" actId="207"/>
        <pc:sldMkLst>
          <pc:docMk/>
          <pc:sldMk cId="0" sldId="260"/>
        </pc:sldMkLst>
        <pc:spChg chg="mod">
          <ac:chgData name="Jan Pieter Kuijper" userId="11dce61d2819b281" providerId="LiveId" clId="{12856F4B-7D22-4D9E-A158-5217791E71ED}" dt="2020-05-28T12:22:33.933" v="6" actId="207"/>
          <ac:spMkLst>
            <pc:docMk/>
            <pc:sldMk cId="0" sldId="260"/>
            <ac:spMk id="3074" creationId="{00000000-0000-0000-0000-000000000000}"/>
          </ac:spMkLst>
        </pc:spChg>
        <pc:picChg chg="mod">
          <ac:chgData name="Jan Pieter Kuijper" userId="11dce61d2819b281" providerId="LiveId" clId="{12856F4B-7D22-4D9E-A158-5217791E71ED}" dt="2020-05-28T12:21:53.721" v="1" actId="14826"/>
          <ac:picMkLst>
            <pc:docMk/>
            <pc:sldMk cId="0" sldId="260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2856F4B-7D22-4D9E-A158-5217791E71ED}" dt="2020-05-28T12:22:23.781" v="4"/>
        <pc:sldMasterMkLst>
          <pc:docMk/>
          <pc:sldMasterMk cId="0" sldId="2147483648"/>
        </pc:sldMasterMkLst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1033066154" sldId="2147483649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2931217580" sldId="2147483650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119314998" sldId="2147483651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3055614381" sldId="2147483652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1041866704" sldId="2147483653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2986598526" sldId="2147483654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1813523346" sldId="2147483655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3943445166" sldId="2147483656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3303789250" sldId="2147483657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3328351968" sldId="2147483658"/>
          </pc:sldLayoutMkLst>
        </pc:sldLayoutChg>
        <pc:sldLayoutChg chg="setBg">
          <pc:chgData name="Jan Pieter Kuijper" userId="11dce61d2819b281" providerId="LiveId" clId="{12856F4B-7D22-4D9E-A158-5217791E71ED}" dt="2020-05-28T12:22:23.781" v="4"/>
          <pc:sldLayoutMkLst>
            <pc:docMk/>
            <pc:sldMasterMk cId="0" sldId="2147483648"/>
            <pc:sldLayoutMk cId="27555396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F2BA-04DF-4536-A75A-93E5BE0235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306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6BFCB-843F-45E5-A355-BC9A8827D7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835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DCC1-6124-46FC-8DF8-6EA276C458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553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8EF9-1790-46A0-9F0C-E43B79C3FB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121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5ABE-4C08-4A79-8B10-7922BC26FA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31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A0919-B3C5-4AC3-804E-4250790DB4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56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26F5-A403-4C8B-A556-71A0C76B82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186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77C1-5F6F-490E-97A9-F48FF196DB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659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BA11-94CE-4394-9D0A-EE3756D97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35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D0302-5CC8-4649-9390-DFF7E46390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344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3957-C2CE-44D1-91D4-5306C93A83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378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E399FE-53C5-44E7-ACC0-FF414DF442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54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2020-05-28T12:22:40Z</dcterms:modified>
</cp:coreProperties>
</file>