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F2BA-04DF-4536-A75A-93E5BE0235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306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BFCB-843F-45E5-A355-BC9A8827D7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835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DCC1-6124-46FC-8DF8-6EA276C458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553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8EF9-1790-46A0-9F0C-E43B79C3FB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12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5ABE-4C08-4A79-8B10-7922BC26FA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31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A0919-B3C5-4AC3-804E-4250790DB4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56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26F5-A403-4C8B-A556-71A0C76B82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186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77C1-5F6F-490E-97A9-F48FF196DB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659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BA11-94CE-4394-9D0A-EE3756D97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35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0302-5CC8-4649-9390-DFF7E46390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344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3957-C2CE-44D1-91D4-5306C93A83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378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E399FE-53C5-44E7-ACC0-FF414DF442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2020-05-28T12:08:55Z</dcterms:modified>
</cp:coreProperties>
</file>