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86A7595-E83F-4BBD-9CA3-A2A3F7836707}"/>
    <pc:docChg chg="modSld">
      <pc:chgData name="Jan Pieter Kuijper" userId="11dce61d2819b281" providerId="LiveId" clId="{F86A7595-E83F-4BBD-9CA3-A2A3F7836707}" dt="2022-02-07T16:08:19.993" v="2" actId="207"/>
      <pc:docMkLst>
        <pc:docMk/>
      </pc:docMkLst>
      <pc:sldChg chg="modSp mod">
        <pc:chgData name="Jan Pieter Kuijper" userId="11dce61d2819b281" providerId="LiveId" clId="{F86A7595-E83F-4BBD-9CA3-A2A3F7836707}" dt="2022-02-07T16:08:07.011" v="0" actId="207"/>
        <pc:sldMkLst>
          <pc:docMk/>
          <pc:sldMk cId="0" sldId="258"/>
        </pc:sldMkLst>
        <pc:spChg chg="mod">
          <ac:chgData name="Jan Pieter Kuijper" userId="11dce61d2819b281" providerId="LiveId" clId="{F86A7595-E83F-4BBD-9CA3-A2A3F7836707}" dt="2022-02-07T16:08:07.011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86A7595-E83F-4BBD-9CA3-A2A3F7836707}" dt="2022-02-07T16:08:19.993" v="2" actId="207"/>
        <pc:sldMkLst>
          <pc:docMk/>
          <pc:sldMk cId="0" sldId="259"/>
        </pc:sldMkLst>
        <pc:spChg chg="mod">
          <ac:chgData name="Jan Pieter Kuijper" userId="11dce61d2819b281" providerId="LiveId" clId="{F86A7595-E83F-4BBD-9CA3-A2A3F7836707}" dt="2022-02-07T16:08:19.993" v="2" actId="207"/>
          <ac:spMkLst>
            <pc:docMk/>
            <pc:sldMk cId="0" sldId="259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86A7595-E83F-4BBD-9CA3-A2A3F7836707}" dt="2022-02-07T16:08:12.169" v="1" actId="207"/>
        <pc:sldMkLst>
          <pc:docMk/>
          <pc:sldMk cId="0" sldId="260"/>
        </pc:sldMkLst>
        <pc:spChg chg="mod">
          <ac:chgData name="Jan Pieter Kuijper" userId="11dce61d2819b281" providerId="LiveId" clId="{F86A7595-E83F-4BBD-9CA3-A2A3F7836707}" dt="2022-02-07T16:08:12.169" v="1" actId="207"/>
          <ac:spMkLst>
            <pc:docMk/>
            <pc:sldMk cId="0" sldId="260"/>
            <ac:spMk id="30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ACB3F-F47E-416F-B0FB-062FF8B3F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61AA83-EE1B-441B-BF4A-E781BECA9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70D702-6B5F-4316-A892-97DED945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42DC39-71EB-400B-A1C4-E521F4D0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F1FC43-472F-4822-8DF7-ADB86A7E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84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4BDA7-70A3-4D49-9DC1-E4A14D2F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B85B18-EA8E-4045-B1A3-C8DFD4FA2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A50212-6305-483B-8D7C-1A3B8DA4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D8C5CD-326A-411F-86F8-CE5C4853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B01DA5-5DDF-4D9A-92A7-F803A617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57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C071761-0EFF-4FE0-99FE-4AD1E8B0F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007F02-22A7-41C4-8DFF-F225F070D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668B49-8A09-428C-BF2B-A73A983D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22DBBA-C425-4676-9079-5684AA68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BD3DC8-6A24-4CED-97F0-0F18560D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58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C223F-1DE4-44F6-A3AB-438636ED8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F72D27-05B0-4235-AA4D-C0AB856A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B2434A-3162-4BFE-A1E7-B88A21F2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D58D21-F98A-42B2-ACF7-FAF828FE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C9393B-4C93-4AFE-889C-C07E933E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26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AE1B2-E1E1-46DB-AEEF-60A37B84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4AAA73-939A-443C-A688-79896ED81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8D7F5D-9B7F-4D93-AA0B-55DB88BD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10B039-F7F2-4BC2-B4A0-F9E50F015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F93E01-E5AB-45D4-9566-29B952B2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81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3D578-D619-4197-8711-9B923C98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EBEDAB-058A-4118-8D81-7238CDD48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82BAAA-F1DD-4E33-ADF9-F822C8C72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CAD006-F89C-48E9-99AD-4B715E0F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E56BD6-6B3B-4B12-B2DF-27331194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BC6F36-6A82-46C6-A49B-C25F78CD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20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94067-257A-4642-A7F1-0DE663C1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1AEF83-2A95-4EC3-A819-F6B4DDCCD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97FDC2-58ED-48FA-B40F-1845ECE88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F86C18B-DE1D-40C7-B58D-D98BE9ACB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5F41BD-51D9-4291-9857-CE8DFAB66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783EEB4-A20A-4687-AE34-59BC4701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36A99E3-6AFA-43DB-9C1F-FB1943A6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B6D676-CC80-45C1-9CDF-196F6B44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71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BE069-F117-40B4-AE15-29ECC056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1535023-B3BE-4598-84F5-4BD1FEC7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8E6FA72-56D6-4057-8B73-523B19A2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D361B7F-671E-400A-9D68-5557E185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64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F6826A6-8349-48AE-99E8-18040DB9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0636763-057A-44C1-90CC-8AA7B67F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484ADD-3F84-41AB-9CCC-3D7B6035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98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2939F-F27A-41BA-AD67-336E236B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ED8B6F-9317-4E64-B98C-C2BEA0D9F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00E54A-8660-429C-AD6C-821C10A1B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1BED3E-3BC4-4EE4-B55E-196DCF50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8FF11D-74E6-4724-9884-BCCD089B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BF1229-193A-4C6E-9E58-F999F935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25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1291F-FA9F-48C7-920D-C3EFA7F1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C3A3800-D86C-4883-964F-C53292FFD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5A0491-51E5-4755-8D7C-6F9422B49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386C31-0BEE-4BB7-9E3E-65DABC72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3B6789-2486-4B55-A838-E3AD59A7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F0C91B-1FC9-42B7-9F39-797479DE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39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C5E1CBD-8D15-4FCE-A6EF-C359BCFC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4CE287-4243-474F-82A0-23E9CDDC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01548B-1AF0-43D6-86F6-8328160CB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EBB4-FEC7-4FB5-8166-A635D45BC8FD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174A09-BDD0-4A7C-9517-E7A99E8D3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12420F-75E5-4F1D-848E-EB7C3E30F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B5DC-2511-45AE-99DC-8A42C5D8C5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508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129 (DNP) 	t. A.J. Maasland; m. Genève 1551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4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2022-02-05T14:56:36Z</dcterms:created>
  <dcterms:modified xsi:type="dcterms:W3CDTF">2022-02-07T16:08:22Z</dcterms:modified>
</cp:coreProperties>
</file>