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3" r:id="rId4"/>
    <p:sldId id="262" r:id="rId5"/>
    <p:sldId id="261" r:id="rId6"/>
    <p:sldId id="260" r:id="rId7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46D00B-2515-4A2A-AC2D-30F78798A1F6}" v="14" dt="2020-05-13T08:50:41.2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8" d="100"/>
          <a:sy n="78" d="100"/>
        </p:scale>
        <p:origin x="23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2A46D00B-2515-4A2A-AC2D-30F78798A1F6}"/>
    <pc:docChg chg="modSld modMainMaster">
      <pc:chgData name="Jan Pieter Kuijper" userId="11dce61d2819b281" providerId="LiveId" clId="{2A46D00B-2515-4A2A-AC2D-30F78798A1F6}" dt="2020-05-13T08:50:41.211" v="13" actId="207"/>
      <pc:docMkLst>
        <pc:docMk/>
      </pc:docMkLst>
      <pc:sldChg chg="modSp setBg">
        <pc:chgData name="Jan Pieter Kuijper" userId="11dce61d2819b281" providerId="LiveId" clId="{2A46D00B-2515-4A2A-AC2D-30F78798A1F6}" dt="2020-05-13T08:50:19.035" v="8" actId="207"/>
        <pc:sldMkLst>
          <pc:docMk/>
          <pc:sldMk cId="0" sldId="258"/>
        </pc:sldMkLst>
        <pc:spChg chg="mod">
          <ac:chgData name="Jan Pieter Kuijper" userId="11dce61d2819b281" providerId="LiveId" clId="{2A46D00B-2515-4A2A-AC2D-30F78798A1F6}" dt="2020-05-13T08:50:19.035" v="8" actId="207"/>
          <ac:spMkLst>
            <pc:docMk/>
            <pc:sldMk cId="0" sldId="258"/>
            <ac:spMk id="2050" creationId="{00000000-0000-0000-0000-000000000000}"/>
          </ac:spMkLst>
        </pc:spChg>
        <pc:picChg chg="mod">
          <ac:chgData name="Jan Pieter Kuijper" userId="11dce61d2819b281" providerId="LiveId" clId="{2A46D00B-2515-4A2A-AC2D-30F78798A1F6}" dt="2020-05-13T08:49:07.283" v="0" actId="14826"/>
          <ac:picMkLst>
            <pc:docMk/>
            <pc:sldMk cId="0" sldId="258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2A46D00B-2515-4A2A-AC2D-30F78798A1F6}" dt="2020-05-13T08:50:23.457" v="9" actId="207"/>
        <pc:sldMkLst>
          <pc:docMk/>
          <pc:sldMk cId="0" sldId="259"/>
        </pc:sldMkLst>
        <pc:spChg chg="mod">
          <ac:chgData name="Jan Pieter Kuijper" userId="11dce61d2819b281" providerId="LiveId" clId="{2A46D00B-2515-4A2A-AC2D-30F78798A1F6}" dt="2020-05-13T08:50:23.457" v="9" actId="207"/>
          <ac:spMkLst>
            <pc:docMk/>
            <pc:sldMk cId="0" sldId="259"/>
            <ac:spMk id="3074" creationId="{00000000-0000-0000-0000-000000000000}"/>
          </ac:spMkLst>
        </pc:spChg>
        <pc:picChg chg="mod">
          <ac:chgData name="Jan Pieter Kuijper" userId="11dce61d2819b281" providerId="LiveId" clId="{2A46D00B-2515-4A2A-AC2D-30F78798A1F6}" dt="2020-05-13T08:49:19.432" v="1" actId="14826"/>
          <ac:picMkLst>
            <pc:docMk/>
            <pc:sldMk cId="0" sldId="259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2A46D00B-2515-4A2A-AC2D-30F78798A1F6}" dt="2020-05-13T08:50:41.211" v="13" actId="207"/>
        <pc:sldMkLst>
          <pc:docMk/>
          <pc:sldMk cId="0" sldId="260"/>
        </pc:sldMkLst>
        <pc:spChg chg="mod">
          <ac:chgData name="Jan Pieter Kuijper" userId="11dce61d2819b281" providerId="LiveId" clId="{2A46D00B-2515-4A2A-AC2D-30F78798A1F6}" dt="2020-05-13T08:50:41.211" v="13" actId="207"/>
          <ac:spMkLst>
            <pc:docMk/>
            <pc:sldMk cId="0" sldId="260"/>
            <ac:spMk id="7170" creationId="{00000000-0000-0000-0000-000000000000}"/>
          </ac:spMkLst>
        </pc:spChg>
        <pc:picChg chg="mod">
          <ac:chgData name="Jan Pieter Kuijper" userId="11dce61d2819b281" providerId="LiveId" clId="{2A46D00B-2515-4A2A-AC2D-30F78798A1F6}" dt="2020-05-13T08:50:02.862" v="5" actId="14826"/>
          <ac:picMkLst>
            <pc:docMk/>
            <pc:sldMk cId="0" sldId="260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2A46D00B-2515-4A2A-AC2D-30F78798A1F6}" dt="2020-05-13T08:50:36.586" v="12" actId="207"/>
        <pc:sldMkLst>
          <pc:docMk/>
          <pc:sldMk cId="0" sldId="261"/>
        </pc:sldMkLst>
        <pc:spChg chg="mod">
          <ac:chgData name="Jan Pieter Kuijper" userId="11dce61d2819b281" providerId="LiveId" clId="{2A46D00B-2515-4A2A-AC2D-30F78798A1F6}" dt="2020-05-13T08:50:36.586" v="12" actId="207"/>
          <ac:spMkLst>
            <pc:docMk/>
            <pc:sldMk cId="0" sldId="261"/>
            <ac:spMk id="6146" creationId="{00000000-0000-0000-0000-000000000000}"/>
          </ac:spMkLst>
        </pc:spChg>
        <pc:picChg chg="mod">
          <ac:chgData name="Jan Pieter Kuijper" userId="11dce61d2819b281" providerId="LiveId" clId="{2A46D00B-2515-4A2A-AC2D-30F78798A1F6}" dt="2020-05-13T08:49:52.288" v="4" actId="14826"/>
          <ac:picMkLst>
            <pc:docMk/>
            <pc:sldMk cId="0" sldId="261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2A46D00B-2515-4A2A-AC2D-30F78798A1F6}" dt="2020-05-13T08:50:32.538" v="11" actId="207"/>
        <pc:sldMkLst>
          <pc:docMk/>
          <pc:sldMk cId="0" sldId="262"/>
        </pc:sldMkLst>
        <pc:spChg chg="mod">
          <ac:chgData name="Jan Pieter Kuijper" userId="11dce61d2819b281" providerId="LiveId" clId="{2A46D00B-2515-4A2A-AC2D-30F78798A1F6}" dt="2020-05-13T08:50:32.538" v="11" actId="207"/>
          <ac:spMkLst>
            <pc:docMk/>
            <pc:sldMk cId="0" sldId="262"/>
            <ac:spMk id="5122" creationId="{00000000-0000-0000-0000-000000000000}"/>
          </ac:spMkLst>
        </pc:spChg>
        <pc:picChg chg="mod">
          <ac:chgData name="Jan Pieter Kuijper" userId="11dce61d2819b281" providerId="LiveId" clId="{2A46D00B-2515-4A2A-AC2D-30F78798A1F6}" dt="2020-05-13T08:49:40.325" v="3" actId="14826"/>
          <ac:picMkLst>
            <pc:docMk/>
            <pc:sldMk cId="0" sldId="262"/>
            <ac:picMk id="2" creationId="{00000000-0000-0000-0000-000000000000}"/>
          </ac:picMkLst>
        </pc:picChg>
      </pc:sldChg>
      <pc:sldChg chg="modSp">
        <pc:chgData name="Jan Pieter Kuijper" userId="11dce61d2819b281" providerId="LiveId" clId="{2A46D00B-2515-4A2A-AC2D-30F78798A1F6}" dt="2020-05-13T08:50:28.132" v="10" actId="207"/>
        <pc:sldMkLst>
          <pc:docMk/>
          <pc:sldMk cId="0" sldId="263"/>
        </pc:sldMkLst>
        <pc:spChg chg="mod">
          <ac:chgData name="Jan Pieter Kuijper" userId="11dce61d2819b281" providerId="LiveId" clId="{2A46D00B-2515-4A2A-AC2D-30F78798A1F6}" dt="2020-05-13T08:50:28.132" v="10" actId="207"/>
          <ac:spMkLst>
            <pc:docMk/>
            <pc:sldMk cId="0" sldId="263"/>
            <ac:spMk id="4098" creationId="{00000000-0000-0000-0000-000000000000}"/>
          </ac:spMkLst>
        </pc:spChg>
        <pc:picChg chg="mod">
          <ac:chgData name="Jan Pieter Kuijper" userId="11dce61d2819b281" providerId="LiveId" clId="{2A46D00B-2515-4A2A-AC2D-30F78798A1F6}" dt="2020-05-13T08:49:30.580" v="2" actId="14826"/>
          <ac:picMkLst>
            <pc:docMk/>
            <pc:sldMk cId="0" sldId="263"/>
            <ac:picMk id="2" creationId="{00000000-0000-0000-0000-000000000000}"/>
          </ac:picMkLst>
        </pc:picChg>
      </pc:sldChg>
      <pc:sldMasterChg chg="setBg modSldLayout">
        <pc:chgData name="Jan Pieter Kuijper" userId="11dce61d2819b281" providerId="LiveId" clId="{2A46D00B-2515-4A2A-AC2D-30F78798A1F6}" dt="2020-05-13T08:50:14.295" v="7"/>
        <pc:sldMasterMkLst>
          <pc:docMk/>
          <pc:sldMasterMk cId="0" sldId="2147483648"/>
        </pc:sldMasterMkLst>
        <pc:sldLayoutChg chg="setBg">
          <pc:chgData name="Jan Pieter Kuijper" userId="11dce61d2819b281" providerId="LiveId" clId="{2A46D00B-2515-4A2A-AC2D-30F78798A1F6}" dt="2020-05-13T08:50:14.295" v="7"/>
          <pc:sldLayoutMkLst>
            <pc:docMk/>
            <pc:sldMasterMk cId="0" sldId="2147483648"/>
            <pc:sldLayoutMk cId="3987531332" sldId="2147483649"/>
          </pc:sldLayoutMkLst>
        </pc:sldLayoutChg>
        <pc:sldLayoutChg chg="setBg">
          <pc:chgData name="Jan Pieter Kuijper" userId="11dce61d2819b281" providerId="LiveId" clId="{2A46D00B-2515-4A2A-AC2D-30F78798A1F6}" dt="2020-05-13T08:50:14.295" v="7"/>
          <pc:sldLayoutMkLst>
            <pc:docMk/>
            <pc:sldMasterMk cId="0" sldId="2147483648"/>
            <pc:sldLayoutMk cId="3301219822" sldId="2147483650"/>
          </pc:sldLayoutMkLst>
        </pc:sldLayoutChg>
        <pc:sldLayoutChg chg="setBg">
          <pc:chgData name="Jan Pieter Kuijper" userId="11dce61d2819b281" providerId="LiveId" clId="{2A46D00B-2515-4A2A-AC2D-30F78798A1F6}" dt="2020-05-13T08:50:14.295" v="7"/>
          <pc:sldLayoutMkLst>
            <pc:docMk/>
            <pc:sldMasterMk cId="0" sldId="2147483648"/>
            <pc:sldLayoutMk cId="1653886343" sldId="2147483651"/>
          </pc:sldLayoutMkLst>
        </pc:sldLayoutChg>
        <pc:sldLayoutChg chg="setBg">
          <pc:chgData name="Jan Pieter Kuijper" userId="11dce61d2819b281" providerId="LiveId" clId="{2A46D00B-2515-4A2A-AC2D-30F78798A1F6}" dt="2020-05-13T08:50:14.295" v="7"/>
          <pc:sldLayoutMkLst>
            <pc:docMk/>
            <pc:sldMasterMk cId="0" sldId="2147483648"/>
            <pc:sldLayoutMk cId="3764169985" sldId="2147483652"/>
          </pc:sldLayoutMkLst>
        </pc:sldLayoutChg>
        <pc:sldLayoutChg chg="setBg">
          <pc:chgData name="Jan Pieter Kuijper" userId="11dce61d2819b281" providerId="LiveId" clId="{2A46D00B-2515-4A2A-AC2D-30F78798A1F6}" dt="2020-05-13T08:50:14.295" v="7"/>
          <pc:sldLayoutMkLst>
            <pc:docMk/>
            <pc:sldMasterMk cId="0" sldId="2147483648"/>
            <pc:sldLayoutMk cId="3322237041" sldId="2147483653"/>
          </pc:sldLayoutMkLst>
        </pc:sldLayoutChg>
        <pc:sldLayoutChg chg="setBg">
          <pc:chgData name="Jan Pieter Kuijper" userId="11dce61d2819b281" providerId="LiveId" clId="{2A46D00B-2515-4A2A-AC2D-30F78798A1F6}" dt="2020-05-13T08:50:14.295" v="7"/>
          <pc:sldLayoutMkLst>
            <pc:docMk/>
            <pc:sldMasterMk cId="0" sldId="2147483648"/>
            <pc:sldLayoutMk cId="1572115329" sldId="2147483654"/>
          </pc:sldLayoutMkLst>
        </pc:sldLayoutChg>
        <pc:sldLayoutChg chg="setBg">
          <pc:chgData name="Jan Pieter Kuijper" userId="11dce61d2819b281" providerId="LiveId" clId="{2A46D00B-2515-4A2A-AC2D-30F78798A1F6}" dt="2020-05-13T08:50:14.295" v="7"/>
          <pc:sldLayoutMkLst>
            <pc:docMk/>
            <pc:sldMasterMk cId="0" sldId="2147483648"/>
            <pc:sldLayoutMk cId="3505965031" sldId="2147483655"/>
          </pc:sldLayoutMkLst>
        </pc:sldLayoutChg>
        <pc:sldLayoutChg chg="setBg">
          <pc:chgData name="Jan Pieter Kuijper" userId="11dce61d2819b281" providerId="LiveId" clId="{2A46D00B-2515-4A2A-AC2D-30F78798A1F6}" dt="2020-05-13T08:50:14.295" v="7"/>
          <pc:sldLayoutMkLst>
            <pc:docMk/>
            <pc:sldMasterMk cId="0" sldId="2147483648"/>
            <pc:sldLayoutMk cId="3626545549" sldId="2147483656"/>
          </pc:sldLayoutMkLst>
        </pc:sldLayoutChg>
        <pc:sldLayoutChg chg="setBg">
          <pc:chgData name="Jan Pieter Kuijper" userId="11dce61d2819b281" providerId="LiveId" clId="{2A46D00B-2515-4A2A-AC2D-30F78798A1F6}" dt="2020-05-13T08:50:14.295" v="7"/>
          <pc:sldLayoutMkLst>
            <pc:docMk/>
            <pc:sldMasterMk cId="0" sldId="2147483648"/>
            <pc:sldLayoutMk cId="89595154" sldId="2147483657"/>
          </pc:sldLayoutMkLst>
        </pc:sldLayoutChg>
        <pc:sldLayoutChg chg="setBg">
          <pc:chgData name="Jan Pieter Kuijper" userId="11dce61d2819b281" providerId="LiveId" clId="{2A46D00B-2515-4A2A-AC2D-30F78798A1F6}" dt="2020-05-13T08:50:14.295" v="7"/>
          <pc:sldLayoutMkLst>
            <pc:docMk/>
            <pc:sldMasterMk cId="0" sldId="2147483648"/>
            <pc:sldLayoutMk cId="2907651666" sldId="2147483658"/>
          </pc:sldLayoutMkLst>
        </pc:sldLayoutChg>
        <pc:sldLayoutChg chg="setBg">
          <pc:chgData name="Jan Pieter Kuijper" userId="11dce61d2819b281" providerId="LiveId" clId="{2A46D00B-2515-4A2A-AC2D-30F78798A1F6}" dt="2020-05-13T08:50:14.295" v="7"/>
          <pc:sldLayoutMkLst>
            <pc:docMk/>
            <pc:sldMasterMk cId="0" sldId="2147483648"/>
            <pc:sldLayoutMk cId="2797166347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F13CC-6C1F-4CA9-97CB-620D083D092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87531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71BA6E-4975-4DB5-92A5-FE724632E3B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07651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C23B40-4AE0-4284-9168-84D82FFC1757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97166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10ED1C-62FB-490C-ADEA-13A186889AD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01219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E8E18-7ECE-404E-92F1-E033C8EDA5F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653886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07E676-4822-48BD-85D4-32B2952221D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64169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A1E073-A0DC-4ECE-A848-46A140D942F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322237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86E03E-D83D-4C56-9A54-2DFA329E21C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72115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A693C-F2E1-43C3-888B-E7F010507D6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05965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89863-0698-4B16-804B-62A4E700F91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626545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760BA-F555-4572-8E4E-F64343164E0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9595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EFEEC78-6BA3-4C02-8226-BDD9BF079D8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128 (DNP)	t. J.P. Kuijper; m. Straatsburg 1545 /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70000" y="636677"/>
            <a:ext cx="6604000" cy="426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128 (DNP)	t. J.P. Kuijper; m. Straatsburg 1545 /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70000" y="635775"/>
            <a:ext cx="6604000" cy="426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128 (DNP)	t. J.P. Kuijper; m. Straatsburg 1545 /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70000" y="636677"/>
            <a:ext cx="6604000" cy="426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128 (DNP)	t. J.P. Kuijper; m. Straatsburg 1545 /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70000" y="635775"/>
            <a:ext cx="6604000" cy="426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128 (DNP)	t. J.P. Kuijper; m. Straatsburg 1545 /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70000" y="636677"/>
            <a:ext cx="6604000" cy="426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Psalm 128 (DNP)	t. J.P. Kuijper; m. Straatsburg 1545 / Genève 1551</a:t>
            </a:r>
            <a:endParaRPr lang="nl-NL" altLang="nl-NL" sz="1600" b="1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70000" y="635586"/>
            <a:ext cx="6604000" cy="4203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126</Words>
  <Application>Microsoft Office PowerPoint</Application>
  <PresentationFormat>Diavoorstelling (4:3)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40</cp:revision>
  <dcterms:created xsi:type="dcterms:W3CDTF">2004-09-21T10:26:12Z</dcterms:created>
  <dcterms:modified xsi:type="dcterms:W3CDTF">2020-05-13T08:50:42Z</dcterms:modified>
</cp:coreProperties>
</file>