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F13CC-6C1F-4CA9-97CB-620D083D092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753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1BA6E-4975-4DB5-92A5-FE724632E3B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0765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23B40-4AE0-4284-9168-84D82FFC175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9716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0ED1C-62FB-490C-ADEA-13A186889AD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121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E8E18-7ECE-404E-92F1-E033C8EDA5F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5388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7E676-4822-48BD-85D4-32B2952221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6416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1E073-A0DC-4ECE-A848-46A140D942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2223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6E03E-D83D-4C56-9A54-2DFA329E21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211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A693C-F2E1-43C3-888B-E7F010507D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596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89863-0698-4B16-804B-62A4E700F9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2654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760BA-F555-4572-8E4E-F64343164E0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959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EFEEC78-6BA3-4C02-8226-BDD9BF079D8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6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26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6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26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6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40</cp:revision>
  <dcterms:created xsi:type="dcterms:W3CDTF">2004-09-21T10:26:12Z</dcterms:created>
  <dcterms:modified xsi:type="dcterms:W3CDTF">2020-05-13T08:16:37Z</dcterms:modified>
</cp:coreProperties>
</file>