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AF0981-977D-42A8-8BAF-8E9D4F8D0CE9}" v="2" dt="2022-02-07T16:07:2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4AF0981-977D-42A8-8BAF-8E9D4F8D0CE9}"/>
    <pc:docChg chg="modSld">
      <pc:chgData name="Jan Pieter Kuijper" userId="11dce61d2819b281" providerId="LiveId" clId="{54AF0981-977D-42A8-8BAF-8E9D4F8D0CE9}" dt="2022-02-07T16:07:50.174" v="7"/>
      <pc:docMkLst>
        <pc:docMk/>
      </pc:docMkLst>
      <pc:sldChg chg="modSp mod">
        <pc:chgData name="Jan Pieter Kuijper" userId="11dce61d2819b281" providerId="LiveId" clId="{54AF0981-977D-42A8-8BAF-8E9D4F8D0CE9}" dt="2022-02-07T16:07:29.501" v="2" actId="207"/>
        <pc:sldMkLst>
          <pc:docMk/>
          <pc:sldMk cId="0" sldId="258"/>
        </pc:sldMkLst>
        <pc:spChg chg="mod">
          <ac:chgData name="Jan Pieter Kuijper" userId="11dce61d2819b281" providerId="LiveId" clId="{54AF0981-977D-42A8-8BAF-8E9D4F8D0CE9}" dt="2022-02-07T16:07:29.501" v="2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4AF0981-977D-42A8-8BAF-8E9D4F8D0CE9}" dt="2022-02-07T16:07:34.641" v="3"/>
        <pc:sldMkLst>
          <pc:docMk/>
          <pc:sldMk cId="0" sldId="259"/>
        </pc:sldMkLst>
        <pc:spChg chg="mod">
          <ac:chgData name="Jan Pieter Kuijper" userId="11dce61d2819b281" providerId="LiveId" clId="{54AF0981-977D-42A8-8BAF-8E9D4F8D0CE9}" dt="2022-02-07T16:07:34.641" v="3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54AF0981-977D-42A8-8BAF-8E9D4F8D0CE9}" dt="2022-02-07T16:07:50.174" v="7"/>
        <pc:sldMkLst>
          <pc:docMk/>
          <pc:sldMk cId="0" sldId="260"/>
        </pc:sldMkLst>
        <pc:spChg chg="mod">
          <ac:chgData name="Jan Pieter Kuijper" userId="11dce61d2819b281" providerId="LiveId" clId="{54AF0981-977D-42A8-8BAF-8E9D4F8D0CE9}" dt="2022-02-07T16:07:50.174" v="7"/>
          <ac:spMkLst>
            <pc:docMk/>
            <pc:sldMk cId="0" sldId="260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54AF0981-977D-42A8-8BAF-8E9D4F8D0CE9}" dt="2022-02-07T16:07:46.080" v="6"/>
        <pc:sldMkLst>
          <pc:docMk/>
          <pc:sldMk cId="0" sldId="261"/>
        </pc:sldMkLst>
        <pc:spChg chg="mod">
          <ac:chgData name="Jan Pieter Kuijper" userId="11dce61d2819b281" providerId="LiveId" clId="{54AF0981-977D-42A8-8BAF-8E9D4F8D0CE9}" dt="2022-02-07T16:07:46.080" v="6"/>
          <ac:spMkLst>
            <pc:docMk/>
            <pc:sldMk cId="0" sldId="261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54AF0981-977D-42A8-8BAF-8E9D4F8D0CE9}" dt="2022-02-07T16:07:42.167" v="5"/>
        <pc:sldMkLst>
          <pc:docMk/>
          <pc:sldMk cId="0" sldId="262"/>
        </pc:sldMkLst>
        <pc:spChg chg="mod">
          <ac:chgData name="Jan Pieter Kuijper" userId="11dce61d2819b281" providerId="LiveId" clId="{54AF0981-977D-42A8-8BAF-8E9D4F8D0CE9}" dt="2022-02-07T16:07:42.167" v="5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54AF0981-977D-42A8-8BAF-8E9D4F8D0CE9}" dt="2022-02-07T16:07:38.299" v="4"/>
        <pc:sldMkLst>
          <pc:docMk/>
          <pc:sldMk cId="0" sldId="263"/>
        </pc:sldMkLst>
        <pc:spChg chg="mod">
          <ac:chgData name="Jan Pieter Kuijper" userId="11dce61d2819b281" providerId="LiveId" clId="{54AF0981-977D-42A8-8BAF-8E9D4F8D0CE9}" dt="2022-02-07T16:07:38.299" v="4"/>
          <ac:spMkLst>
            <pc:docMk/>
            <pc:sldMk cId="0" sldId="263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09E0C-5A23-4F14-878E-0901601F5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D7795E-C596-42E8-8AEB-FECA1C2C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0E4D5-2945-4FF8-9FD2-CCD7C4A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8CC016-639C-4A68-8784-8A5D99B2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B18668-22E4-495B-91A2-44087E8D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59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3F6CE-A105-4CBA-9DF2-371DB6DE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95AA90-2EBA-4428-AFB4-37EBD9ED0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768EB6-F949-4D63-8EE7-B57C45FE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6B85B5-8218-43A3-974A-FD01072A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D46E7C-50F6-422F-89DC-96A27297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00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34366DA-CC2F-4655-B6EB-D72F479E8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C2104A-A245-4B34-851D-38264E444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B9A780-EDB8-4160-B731-4E19EA72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63BC25-DA16-4645-977F-28F63196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7BAED3-8CAB-4617-B8D6-D608AFBB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18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BA41B-9C69-4482-8553-D083A936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AA17C4-F1D5-48D7-A14E-2939B8CE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6B881E-6725-419C-A3B3-8B126054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2284FF-599C-4CCB-A152-4A55D163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B6D7FB-0428-4D48-B52C-FD16204A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20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A9591-AB3A-4516-B01D-EC7D7773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050C12-50F0-4DF9-8501-2CD97163B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2D7357-45D9-4F83-8A71-1DD7A964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979F1-1016-4D66-B0D8-EB317A26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185299-8404-4AF2-8D0C-284E4122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1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5006A-1BB0-4E60-BF4B-BE42E865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EB8E0F-2E99-4591-A43D-554003ABD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58BA0C-9C2C-496B-8EBC-DD8B1C313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D3698E-6EA7-494F-98F3-BE912D3D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BBC3FA-0A8F-4549-9C73-82805779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35C115-D4D5-4898-808F-0AD8D4E3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42D68-FB4F-47EE-AAF7-B37F8DC6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657118-69E9-4362-8710-E37470F9B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91F5B8-FE49-44CE-BC01-107CF1DDD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CF2467-7843-49E4-B11C-4BB71690F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EC96D34-70E3-4DC9-A32B-B88BB21CC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096E0DE-33CF-44BF-A500-792A867E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476BBE0-C078-40CC-AF30-AAF1BB4E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6311E02-3164-4D19-B27F-C0ABB947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8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3B35C-07BA-422E-8FA6-602FC049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632C8E-F9A9-45C6-8290-B257ECBF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C05AEB5-458C-4401-98B6-83A01FCB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6B518-C12C-4B85-9F60-316DC373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0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A41A4B-07B9-4CE4-8E9A-A47C87C8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F8D85C-77B0-4304-963D-E0B072EF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390E29-E0D1-4C05-85F5-2D71488B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7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A8925-750C-4E85-84A4-3381E03E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ED4E2-5C65-4E60-8C3E-A499412A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75E965-DB57-4B4B-91D4-E71E5C711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A77E6F-4DE5-4AF8-BB70-3F1BE22C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D99ED7-105F-44DA-9B0D-FF51B53D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49A0E7-E7BB-4637-A078-EA7EFAEB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72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F1B57-F3CB-47FE-9B2B-3F65217F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59E3F6-9A2C-4264-9807-7C6CF916D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A7475A-2BC7-478D-A4C5-9D8659FF0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8CB688-E87B-466A-AAAE-BC300468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D13C71-EC89-4AC3-9510-81480B5E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72BC3D-E80D-449D-84EC-C2C1AA0F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87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A154CD-A0F4-41C8-A273-5542006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C922C2-52CC-4822-BDC4-CB0419C1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D00998-3522-464B-8881-BB6E3F095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D6D4-1670-4761-BE42-ECD6EB4E08A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1A8D39-58F9-4B9D-96B3-EF354D5B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0F059A-3FF3-4175-8F53-47DF2558A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09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1545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2022-02-05T14:55:53Z</dcterms:created>
  <dcterms:modified xsi:type="dcterms:W3CDTF">2022-02-07T16:07:51Z</dcterms:modified>
</cp:coreProperties>
</file>