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50E807-1126-439C-8C3F-47CBFA9A0A47}" v="1" dt="2020-10-04T08:05:39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B50E807-1126-439C-8C3F-47CBFA9A0A47}"/>
    <pc:docChg chg="modSld">
      <pc:chgData name="Jan Pieter Kuijper" userId="11dce61d2819b281" providerId="LiveId" clId="{CB50E807-1126-439C-8C3F-47CBFA9A0A47}" dt="2020-10-04T08:05:39.063" v="0" actId="14826"/>
      <pc:docMkLst>
        <pc:docMk/>
      </pc:docMkLst>
      <pc:sldChg chg="modSp">
        <pc:chgData name="Jan Pieter Kuijper" userId="11dce61d2819b281" providerId="LiveId" clId="{CB50E807-1126-439C-8C3F-47CBFA9A0A47}" dt="2020-10-04T08:05:39.063" v="0" actId="14826"/>
        <pc:sldMkLst>
          <pc:docMk/>
          <pc:sldMk cId="0" sldId="258"/>
        </pc:sldMkLst>
        <pc:picChg chg="mod">
          <ac:chgData name="Jan Pieter Kuijper" userId="11dce61d2819b281" providerId="LiveId" clId="{CB50E807-1126-439C-8C3F-47CBFA9A0A47}" dt="2020-10-04T08:05:39.063" v="0" actId="14826"/>
          <ac:picMkLst>
            <pc:docMk/>
            <pc:sldMk cId="0" sldId="258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A3E91D79-946D-47F1-835C-5FCDCF0B734F}"/>
    <pc:docChg chg="modSld modMainMaster">
      <pc:chgData name="Jan Pieter Kuijper" userId="11dce61d2819b281" providerId="LiveId" clId="{A3E91D79-946D-47F1-835C-5FCDCF0B734F}" dt="2020-05-13T08:48:31.040" v="13" actId="207"/>
      <pc:docMkLst>
        <pc:docMk/>
      </pc:docMkLst>
      <pc:sldChg chg="modSp setBg">
        <pc:chgData name="Jan Pieter Kuijper" userId="11dce61d2819b281" providerId="LiveId" clId="{A3E91D79-946D-47F1-835C-5FCDCF0B734F}" dt="2020-05-13T08:48:08.807" v="8" actId="207"/>
        <pc:sldMkLst>
          <pc:docMk/>
          <pc:sldMk cId="0" sldId="258"/>
        </pc:sldMkLst>
        <pc:spChg chg="mod">
          <ac:chgData name="Jan Pieter Kuijper" userId="11dce61d2819b281" providerId="LiveId" clId="{A3E91D79-946D-47F1-835C-5FCDCF0B734F}" dt="2020-05-13T08:48:08.807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3E91D79-946D-47F1-835C-5FCDCF0B734F}" dt="2020-05-13T08:46:53.419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3E91D79-946D-47F1-835C-5FCDCF0B734F}" dt="2020-05-13T08:48:13.310" v="9" actId="207"/>
        <pc:sldMkLst>
          <pc:docMk/>
          <pc:sldMk cId="0" sldId="259"/>
        </pc:sldMkLst>
        <pc:spChg chg="mod">
          <ac:chgData name="Jan Pieter Kuijper" userId="11dce61d2819b281" providerId="LiveId" clId="{A3E91D79-946D-47F1-835C-5FCDCF0B734F}" dt="2020-05-13T08:48:13.310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A3E91D79-946D-47F1-835C-5FCDCF0B734F}" dt="2020-05-13T08:47:03.655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3E91D79-946D-47F1-835C-5FCDCF0B734F}" dt="2020-05-13T08:48:26.645" v="12" actId="207"/>
        <pc:sldMkLst>
          <pc:docMk/>
          <pc:sldMk cId="0" sldId="261"/>
        </pc:sldMkLst>
        <pc:spChg chg="mod">
          <ac:chgData name="Jan Pieter Kuijper" userId="11dce61d2819b281" providerId="LiveId" clId="{A3E91D79-946D-47F1-835C-5FCDCF0B734F}" dt="2020-05-13T08:48:26.645" v="12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A3E91D79-946D-47F1-835C-5FCDCF0B734F}" dt="2020-05-13T08:47:38.201" v="4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3E91D79-946D-47F1-835C-5FCDCF0B734F}" dt="2020-05-13T08:48:22.342" v="11" actId="207"/>
        <pc:sldMkLst>
          <pc:docMk/>
          <pc:sldMk cId="0" sldId="262"/>
        </pc:sldMkLst>
        <pc:spChg chg="mod">
          <ac:chgData name="Jan Pieter Kuijper" userId="11dce61d2819b281" providerId="LiveId" clId="{A3E91D79-946D-47F1-835C-5FCDCF0B734F}" dt="2020-05-13T08:48:22.342" v="11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A3E91D79-946D-47F1-835C-5FCDCF0B734F}" dt="2020-05-13T08:47:24.953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3E91D79-946D-47F1-835C-5FCDCF0B734F}" dt="2020-05-13T08:48:18.029" v="10" actId="207"/>
        <pc:sldMkLst>
          <pc:docMk/>
          <pc:sldMk cId="0" sldId="263"/>
        </pc:sldMkLst>
        <pc:spChg chg="mod">
          <ac:chgData name="Jan Pieter Kuijper" userId="11dce61d2819b281" providerId="LiveId" clId="{A3E91D79-946D-47F1-835C-5FCDCF0B734F}" dt="2020-05-13T08:48:18.029" v="10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A3E91D79-946D-47F1-835C-5FCDCF0B734F}" dt="2020-05-13T08:47:14.006" v="2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3E91D79-946D-47F1-835C-5FCDCF0B734F}" dt="2020-05-13T08:48:31.040" v="13" actId="207"/>
        <pc:sldMkLst>
          <pc:docMk/>
          <pc:sldMk cId="0" sldId="264"/>
        </pc:sldMkLst>
        <pc:spChg chg="mod">
          <ac:chgData name="Jan Pieter Kuijper" userId="11dce61d2819b281" providerId="LiveId" clId="{A3E91D79-946D-47F1-835C-5FCDCF0B734F}" dt="2020-05-13T08:48:31.040" v="13" actId="207"/>
          <ac:spMkLst>
            <pc:docMk/>
            <pc:sldMk cId="0" sldId="264"/>
            <ac:spMk id="7170" creationId="{00000000-0000-0000-0000-000000000000}"/>
          </ac:spMkLst>
        </pc:spChg>
        <pc:picChg chg="mod">
          <ac:chgData name="Jan Pieter Kuijper" userId="11dce61d2819b281" providerId="LiveId" clId="{A3E91D79-946D-47F1-835C-5FCDCF0B734F}" dt="2020-05-13T08:47:49.338" v="5" actId="14826"/>
          <ac:picMkLst>
            <pc:docMk/>
            <pc:sldMk cId="0" sldId="264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A3E91D79-946D-47F1-835C-5FCDCF0B734F}" dt="2020-05-13T08:48:03.264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2885674816" sldId="2147483649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2093002052" sldId="2147483650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2926482053" sldId="2147483651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3300193106" sldId="2147483652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1033704618" sldId="2147483653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4197351965" sldId="2147483654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3945974578" sldId="2147483655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1697321790" sldId="2147483656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430320060" sldId="2147483657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3267943294" sldId="2147483658"/>
          </pc:sldLayoutMkLst>
        </pc:sldLayoutChg>
        <pc:sldLayoutChg chg="setBg">
          <pc:chgData name="Jan Pieter Kuijper" userId="11dce61d2819b281" providerId="LiveId" clId="{A3E91D79-946D-47F1-835C-5FCDCF0B734F}" dt="2020-05-13T08:48:03.264" v="7"/>
          <pc:sldLayoutMkLst>
            <pc:docMk/>
            <pc:sldMasterMk cId="0" sldId="2147483648"/>
            <pc:sldLayoutMk cId="185454218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F0B8B-509B-465C-945A-A4CB6B95E2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567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8B06-0B3D-430B-A75E-2A878A7800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79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80C0D-A1EC-43EE-8C6C-C66AB34D93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454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3FFEA-4B87-4B38-A461-AB80B0EC72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300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8FFED-AB1B-4DB1-BCB2-41E521B9B09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648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8534F-99DA-473B-ABAF-7BE3A9B659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01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CC613-85F5-408A-BE3C-25715C8A15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370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5F3D-1DC7-4563-897A-E649E8F72E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973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C42A-2792-4286-918E-335E02E6CD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597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FA8BF-DBB9-4EBF-9ED2-360E6AC03D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73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71E98-6AA7-4241-9C64-BC40E19328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032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7154E1-65C5-469A-BA81-2DB8D8CE3C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699" y="634999"/>
            <a:ext cx="8624601" cy="444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441" y="635000"/>
            <a:ext cx="8627117" cy="225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2020-10-04T08:05:57Z</dcterms:modified>
</cp:coreProperties>
</file>