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4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F0B8B-509B-465C-945A-A4CB6B95E29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8567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F8B06-0B3D-430B-A75E-2A878A7800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794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80C0D-A1EC-43EE-8C6C-C66AB34D93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454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3FFEA-4B87-4B38-A461-AB80B0EC72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300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8FFED-AB1B-4DB1-BCB2-41E521B9B0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2648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8534F-99DA-473B-ABAF-7BE3A9B659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019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CC613-85F5-408A-BE3C-25715C8A15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3370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75F3D-1DC7-4563-897A-E649E8F72E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9735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DC42A-2792-4286-918E-335E02E6CD3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597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FA8BF-DBB9-4EBF-9ED2-360E6AC03D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9732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71E98-6AA7-4241-9C64-BC40E193284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032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7154E1-65C5-469A-BA81-2DB8D8CE3CA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4999"/>
            <a:ext cx="8636000" cy="444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2020-10-03T17:55:04Z</dcterms:modified>
</cp:coreProperties>
</file>