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4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64EB4A3C-80E4-4763-A8AD-FBAA53969CA6}"/>
    <pc:docChg chg="modSld">
      <pc:chgData name="Jan Pieter Kuijper" userId="11dce61d2819b281" providerId="LiveId" clId="{64EB4A3C-80E4-4763-A8AD-FBAA53969CA6}" dt="2022-02-07T16:07:00.494" v="5"/>
      <pc:docMkLst>
        <pc:docMk/>
      </pc:docMkLst>
      <pc:sldChg chg="modSp mod">
        <pc:chgData name="Jan Pieter Kuijper" userId="11dce61d2819b281" providerId="LiveId" clId="{64EB4A3C-80E4-4763-A8AD-FBAA53969CA6}" dt="2022-02-07T16:06:35.636" v="0" actId="207"/>
        <pc:sldMkLst>
          <pc:docMk/>
          <pc:sldMk cId="0" sldId="258"/>
        </pc:sldMkLst>
        <pc:spChg chg="mod">
          <ac:chgData name="Jan Pieter Kuijper" userId="11dce61d2819b281" providerId="LiveId" clId="{64EB4A3C-80E4-4763-A8AD-FBAA53969CA6}" dt="2022-02-07T16:06:35.636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64EB4A3C-80E4-4763-A8AD-FBAA53969CA6}" dt="2022-02-07T16:06:44.106" v="1"/>
        <pc:sldMkLst>
          <pc:docMk/>
          <pc:sldMk cId="0" sldId="259"/>
        </pc:sldMkLst>
        <pc:spChg chg="mod">
          <ac:chgData name="Jan Pieter Kuijper" userId="11dce61d2819b281" providerId="LiveId" clId="{64EB4A3C-80E4-4763-A8AD-FBAA53969CA6}" dt="2022-02-07T16:06:44.106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64EB4A3C-80E4-4763-A8AD-FBAA53969CA6}" dt="2022-02-07T16:06:57.109" v="4"/>
        <pc:sldMkLst>
          <pc:docMk/>
          <pc:sldMk cId="0" sldId="261"/>
        </pc:sldMkLst>
        <pc:spChg chg="mod">
          <ac:chgData name="Jan Pieter Kuijper" userId="11dce61d2819b281" providerId="LiveId" clId="{64EB4A3C-80E4-4763-A8AD-FBAA53969CA6}" dt="2022-02-07T16:06:57.109" v="4"/>
          <ac:spMkLst>
            <pc:docMk/>
            <pc:sldMk cId="0" sldId="261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64EB4A3C-80E4-4763-A8AD-FBAA53969CA6}" dt="2022-02-07T16:06:52.488" v="3"/>
        <pc:sldMkLst>
          <pc:docMk/>
          <pc:sldMk cId="0" sldId="262"/>
        </pc:sldMkLst>
        <pc:spChg chg="mod">
          <ac:chgData name="Jan Pieter Kuijper" userId="11dce61d2819b281" providerId="LiveId" clId="{64EB4A3C-80E4-4763-A8AD-FBAA53969CA6}" dt="2022-02-07T16:06:52.488" v="3"/>
          <ac:spMkLst>
            <pc:docMk/>
            <pc:sldMk cId="0" sldId="262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64EB4A3C-80E4-4763-A8AD-FBAA53969CA6}" dt="2022-02-07T16:06:48.664" v="2"/>
        <pc:sldMkLst>
          <pc:docMk/>
          <pc:sldMk cId="0" sldId="263"/>
        </pc:sldMkLst>
        <pc:spChg chg="mod">
          <ac:chgData name="Jan Pieter Kuijper" userId="11dce61d2819b281" providerId="LiveId" clId="{64EB4A3C-80E4-4763-A8AD-FBAA53969CA6}" dt="2022-02-07T16:06:48.664" v="2"/>
          <ac:spMkLst>
            <pc:docMk/>
            <pc:sldMk cId="0" sldId="263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64EB4A3C-80E4-4763-A8AD-FBAA53969CA6}" dt="2022-02-07T16:07:00.494" v="5"/>
        <pc:sldMkLst>
          <pc:docMk/>
          <pc:sldMk cId="0" sldId="264"/>
        </pc:sldMkLst>
        <pc:spChg chg="mod">
          <ac:chgData name="Jan Pieter Kuijper" userId="11dce61d2819b281" providerId="LiveId" clId="{64EB4A3C-80E4-4763-A8AD-FBAA53969CA6}" dt="2022-02-07T16:07:00.494" v="5"/>
          <ac:spMkLst>
            <pc:docMk/>
            <pc:sldMk cId="0" sldId="264"/>
            <ac:spMk id="717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153004-7ABC-46EF-A9C8-7AF92B0DA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F2C1404-BB3C-451F-A9E8-61E0C01B9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C96C6C-E997-43FA-A33F-D60641987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CAADD8-A93D-4253-BAB2-0CBA52E1F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3C4F7B-BD4B-459A-BAC9-E68B80D8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81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30FDA-9CC6-4708-9761-7D58B0D18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5835BF-E599-4309-B0F6-6D5C16B6E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DE619F-FCC3-4312-A462-6CAECC5E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1A42FB-C6FD-47A3-909E-CD2D2452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3AD1C1-C9F4-4B2A-A03C-0D4076934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4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EEA8D28-7EC9-43E9-BDAD-CE71E4E9F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04D9F2-7E71-4EE6-B45A-8889EF74D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048FDD-D42C-49AA-AAC8-E4642FE2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7447AE-3946-4E20-B41D-A20A69D1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285F0F-A33C-401D-AFEE-BBFF2B378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11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65CB85-55D4-42EC-889F-67A6F9F2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E88974-4155-435F-A060-F8E86A4C6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3F67EF-3EE4-4DE3-9AD6-854928EE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474853-5C7E-410C-8AE2-5FCB63D0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B6C0F9-7248-4802-832C-18F6343D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2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DB216-92E1-44B6-86A6-E2E1F7606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861FF4-E78F-4615-95F0-24CFBEE54A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1DBB04-BA79-43BF-8196-AA58AD6C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6C01D9-6F50-4479-9500-78C4F15C1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C4B950-DE2F-4436-BFA3-AE17246B9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643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38D91-75F7-4389-8A4D-C1B0110DF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AA9663-92E4-447A-ABA3-A565820A7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70F7B72-8F8F-4EEE-B035-2D0CBD2AE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4B4CBA-FA9C-429A-BCA6-7A6FE2F44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F6CA8C-9427-4B9B-BE3E-F53EB2D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182CCD-EAA1-4A20-9A65-64D91B90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11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60D7C8-A5D9-4906-99FB-A5762812B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7D9EBF-68BC-4109-A8E5-441354417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1A16D38-4575-48BC-ABB4-B473C0A8C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B8FBD52-C699-4B04-BFDD-A33E29004E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11D9F3B-9DFD-4B4E-A76A-F1DC4B898C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F81127A-4774-432E-950F-B03CD8F7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819BDCF-28EA-4D00-B046-0853FBA54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BC84505-BD13-40D4-A31F-C8565BFBB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3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5BA4C8-B8EA-4685-A010-D549AF809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BBA50F-56D2-4FC0-981D-1EE9C399A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824A86F-C8CB-4CEA-ABF1-DEF8EB073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13EEB97-88EB-4971-8066-DD0E4EA1A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25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8402C97-D0AE-4E6E-AB35-4684CA01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4BB04DD-C804-41D8-8577-56D3B1B6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43E7729-BBB7-484E-885D-31D23C92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26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626D24-AD27-4849-8FED-C571C6505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9DB32A-59EB-4151-8B39-9A7626C6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071955E-BF2B-41AE-AE3E-56AD81874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6DBBC98-C740-482B-A56F-C5E3EFA2B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C3FD56-DFF6-4E7A-B5A4-450B76DB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A49B680-250C-4C17-8BE0-8B5BE012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184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D8A63-9873-4D4B-93B9-F02FBAB30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5B5E5B9-362D-4B34-85FF-1C1D328C5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18F3762-DC57-4A2B-8152-BA3A9A7419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2C0162-E5C0-45EE-BF99-9BF82D15D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EA74507-6C66-440A-8400-DEF3F2AD5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4AD8DB4-0EC5-4281-A545-7D641E10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63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C406321-97F2-4837-AEC6-D81306B07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29DBBF-776E-4607-A370-4B238B421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1E0C1D-1036-453E-ADE0-572CDD0F75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4D012-77FC-49B3-AE35-BCF442C514E3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A96B06-C173-4FC4-936C-DB9861B31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FA23EB-B139-4CCB-8C30-C2AD381BFB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AC60D-0E70-4345-906F-D434924F44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93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6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127 (DNP)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251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2022-02-05T14:54:13Z</dcterms:created>
  <dcterms:modified xsi:type="dcterms:W3CDTF">2022-02-07T16:07:03Z</dcterms:modified>
</cp:coreProperties>
</file>