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A72AE-1927-4513-8D92-79655A9DC77D}" v="10" dt="2020-05-15T10:57:14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52A72AE-1927-4513-8D92-79655A9DC77D}"/>
    <pc:docChg chg="modSld modMainMaster">
      <pc:chgData name="Jan Pieter Kuijper" userId="11dce61d2819b281" providerId="LiveId" clId="{052A72AE-1927-4513-8D92-79655A9DC77D}" dt="2020-05-15T10:57:14.483" v="9" actId="207"/>
      <pc:docMkLst>
        <pc:docMk/>
      </pc:docMkLst>
      <pc:sldChg chg="modSp setBg">
        <pc:chgData name="Jan Pieter Kuijper" userId="11dce61d2819b281" providerId="LiveId" clId="{052A72AE-1927-4513-8D92-79655A9DC77D}" dt="2020-05-15T10:57:02.454" v="6" actId="207"/>
        <pc:sldMkLst>
          <pc:docMk/>
          <pc:sldMk cId="0" sldId="258"/>
        </pc:sldMkLst>
        <pc:spChg chg="mod">
          <ac:chgData name="Jan Pieter Kuijper" userId="11dce61d2819b281" providerId="LiveId" clId="{052A72AE-1927-4513-8D92-79655A9DC77D}" dt="2020-05-15T10:57:02.454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052A72AE-1927-4513-8D92-79655A9DC77D}" dt="2020-05-15T10:56:15.231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52A72AE-1927-4513-8D92-79655A9DC77D}" dt="2020-05-15T10:57:06.349" v="7" actId="207"/>
        <pc:sldMkLst>
          <pc:docMk/>
          <pc:sldMk cId="0" sldId="259"/>
        </pc:sldMkLst>
        <pc:spChg chg="mod">
          <ac:chgData name="Jan Pieter Kuijper" userId="11dce61d2819b281" providerId="LiveId" clId="{052A72AE-1927-4513-8D92-79655A9DC77D}" dt="2020-05-15T10:57:06.349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052A72AE-1927-4513-8D92-79655A9DC77D}" dt="2020-05-15T10:56:24.805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52A72AE-1927-4513-8D92-79655A9DC77D}" dt="2020-05-15T10:57:10.551" v="8" actId="207"/>
        <pc:sldMkLst>
          <pc:docMk/>
          <pc:sldMk cId="0" sldId="263"/>
        </pc:sldMkLst>
        <pc:spChg chg="mod">
          <ac:chgData name="Jan Pieter Kuijper" userId="11dce61d2819b281" providerId="LiveId" clId="{052A72AE-1927-4513-8D92-79655A9DC77D}" dt="2020-05-15T10:57:10.551" v="8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052A72AE-1927-4513-8D92-79655A9DC77D}" dt="2020-05-15T10:56:33.495" v="2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52A72AE-1927-4513-8D92-79655A9DC77D}" dt="2020-05-15T10:57:14.483" v="9" actId="207"/>
        <pc:sldMkLst>
          <pc:docMk/>
          <pc:sldMk cId="0" sldId="264"/>
        </pc:sldMkLst>
        <pc:spChg chg="mod">
          <ac:chgData name="Jan Pieter Kuijper" userId="11dce61d2819b281" providerId="LiveId" clId="{052A72AE-1927-4513-8D92-79655A9DC77D}" dt="2020-05-15T10:57:14.483" v="9" actId="207"/>
          <ac:spMkLst>
            <pc:docMk/>
            <pc:sldMk cId="0" sldId="264"/>
            <ac:spMk id="5122" creationId="{00000000-0000-0000-0000-000000000000}"/>
          </ac:spMkLst>
        </pc:spChg>
        <pc:picChg chg="mod">
          <ac:chgData name="Jan Pieter Kuijper" userId="11dce61d2819b281" providerId="LiveId" clId="{052A72AE-1927-4513-8D92-79655A9DC77D}" dt="2020-05-15T10:56:44.771" v="3" actId="14826"/>
          <ac:picMkLst>
            <pc:docMk/>
            <pc:sldMk cId="0" sldId="264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052A72AE-1927-4513-8D92-79655A9DC77D}" dt="2020-05-15T10:56:58.195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1384949018" sldId="2147483649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826711571" sldId="2147483650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1865075130" sldId="2147483651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2553330000" sldId="2147483652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63760566" sldId="2147483653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2796762470" sldId="2147483654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1968950002" sldId="2147483655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167185204" sldId="2147483656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4277109540" sldId="2147483657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3608997920" sldId="2147483658"/>
          </pc:sldLayoutMkLst>
        </pc:sldLayoutChg>
        <pc:sldLayoutChg chg="setBg">
          <pc:chgData name="Jan Pieter Kuijper" userId="11dce61d2819b281" providerId="LiveId" clId="{052A72AE-1927-4513-8D92-79655A9DC77D}" dt="2020-05-15T10:56:58.195" v="5"/>
          <pc:sldLayoutMkLst>
            <pc:docMk/>
            <pc:sldMasterMk cId="0" sldId="2147483648"/>
            <pc:sldLayoutMk cId="16863495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1B7D-4D10-4110-B861-1668BAC4E4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494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83F8-83FE-4198-A475-259C59B35D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89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F5BD-5960-48E8-8FAD-F29B88A746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634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2754-20B1-4E60-A6BD-725320AFF3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671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AB1B-9230-459B-B520-8FDF676C75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507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2514-F8E0-44DF-88EF-9E836A29EF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33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21D60-61C3-4C12-AD59-710B2E3AB8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76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FCB0-3851-43D3-B646-ED44FD121A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67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54D1-B864-4DCD-B54D-82631C84C7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89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7C90E-FA67-45E0-8EB9-B6DFC6EA67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18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D8D0A-DEA0-4FAD-A7A3-74562AE518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710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75F2CAF-3578-4BEC-807F-7318F4238C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13"/>
            <a:ext cx="9017000" cy="466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28"/>
            <a:ext cx="9017000" cy="466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13"/>
            <a:ext cx="9017000" cy="466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28"/>
            <a:ext cx="9017000" cy="466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2020-05-15T10:57:20Z</dcterms:modified>
</cp:coreProperties>
</file>