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1B7D-4D10-4110-B861-1668BAC4E4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494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83F8-83FE-4198-A475-259C59B35D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8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F5BD-5960-48E8-8FAD-F29B88A746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63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2754-20B1-4E60-A6BD-725320AFF3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671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AB1B-9230-459B-B520-8FDF676C75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507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2514-F8E0-44DF-88EF-9E836A29EF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33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21D60-61C3-4C12-AD59-710B2E3AB8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7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FCB0-3851-43D3-B646-ED44FD121A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67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54D1-B864-4DCD-B54D-82631C84C7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9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7C90E-FA67-45E0-8EB9-B6DFC6EA67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18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D8D0A-DEA0-4FAD-A7A3-74562AE518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710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75F2CAF-3578-4BEC-807F-7318F4238C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66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6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66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6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2020-05-15T10:33:19Z</dcterms:modified>
</cp:coreProperties>
</file>