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C238BD5-30AC-4D9B-B422-90038C1C4F9F}"/>
    <pc:docChg chg="modSld">
      <pc:chgData name="Jan Pieter Kuijper" userId="11dce61d2819b281" providerId="LiveId" clId="{5C238BD5-30AC-4D9B-B422-90038C1C4F9F}" dt="2022-02-07T16:06:21.934" v="3"/>
      <pc:docMkLst>
        <pc:docMk/>
      </pc:docMkLst>
      <pc:sldChg chg="modSp mod">
        <pc:chgData name="Jan Pieter Kuijper" userId="11dce61d2819b281" providerId="LiveId" clId="{5C238BD5-30AC-4D9B-B422-90038C1C4F9F}" dt="2022-02-07T16:06:09.141" v="0" actId="207"/>
        <pc:sldMkLst>
          <pc:docMk/>
          <pc:sldMk cId="0" sldId="258"/>
        </pc:sldMkLst>
        <pc:spChg chg="mod">
          <ac:chgData name="Jan Pieter Kuijper" userId="11dce61d2819b281" providerId="LiveId" clId="{5C238BD5-30AC-4D9B-B422-90038C1C4F9F}" dt="2022-02-07T16:06:09.141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5C238BD5-30AC-4D9B-B422-90038C1C4F9F}" dt="2022-02-07T16:06:13.883" v="1"/>
        <pc:sldMkLst>
          <pc:docMk/>
          <pc:sldMk cId="0" sldId="259"/>
        </pc:sldMkLst>
        <pc:spChg chg="mod">
          <ac:chgData name="Jan Pieter Kuijper" userId="11dce61d2819b281" providerId="LiveId" clId="{5C238BD5-30AC-4D9B-B422-90038C1C4F9F}" dt="2022-02-07T16:06:13.883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5C238BD5-30AC-4D9B-B422-90038C1C4F9F}" dt="2022-02-07T16:06:18.120" v="2"/>
        <pc:sldMkLst>
          <pc:docMk/>
          <pc:sldMk cId="0" sldId="263"/>
        </pc:sldMkLst>
        <pc:spChg chg="mod">
          <ac:chgData name="Jan Pieter Kuijper" userId="11dce61d2819b281" providerId="LiveId" clId="{5C238BD5-30AC-4D9B-B422-90038C1C4F9F}" dt="2022-02-07T16:06:18.120" v="2"/>
          <ac:spMkLst>
            <pc:docMk/>
            <pc:sldMk cId="0" sldId="26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5C238BD5-30AC-4D9B-B422-90038C1C4F9F}" dt="2022-02-07T16:06:21.934" v="3"/>
        <pc:sldMkLst>
          <pc:docMk/>
          <pc:sldMk cId="0" sldId="264"/>
        </pc:sldMkLst>
        <pc:spChg chg="mod">
          <ac:chgData name="Jan Pieter Kuijper" userId="11dce61d2819b281" providerId="LiveId" clId="{5C238BD5-30AC-4D9B-B422-90038C1C4F9F}" dt="2022-02-07T16:06:21.934" v="3"/>
          <ac:spMkLst>
            <pc:docMk/>
            <pc:sldMk cId="0" sldId="264"/>
            <ac:spMk id="51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92F56-C2E1-48C2-88C9-FE22799CC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EB80D9-4B4C-4756-A287-D106ABA0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C29361-4F18-4596-93C6-11240F53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B1AD8F-7C18-4B58-B116-69212DB6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5C4D0-1421-4CC2-ABD5-8BEAD9C6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470E2-5BF6-4531-90D6-47A1C74F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EF7BB4-8205-46EF-B8D8-D276C8B8A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3B4952-4B00-458C-9A79-96AB61BC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956B69-87BB-4EC1-8591-A8A4D82E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BB4E9-CBDD-468F-BEE9-5F480931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5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443ABE-8440-4F3D-BB41-CB20A54CA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A6D757-D416-46AA-B2D8-972B45043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BA60FD-182B-4A45-B786-1ED204E9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11023F-6FE2-43AE-9242-656FB3CF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178782-5339-4A94-8B4D-3991C1EE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59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28139-EE2B-41B9-8BD4-5F60EF13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9B22D-4B42-4276-9939-1E0FAF921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20379D-F869-4995-95AE-5AC601B6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0EB733-3874-49E6-BDC1-A402DD35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6A0F3E-AD62-493B-95EF-DC47DD2C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C4BB9-40CC-4CC0-AE32-76180A4B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4211B9-6047-4A3E-AF80-32109A3FE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384314-E183-4478-B758-C623AD4F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2E676-C6BE-4E9F-9A22-E5A5F2D5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4399E1-A651-429B-A065-12AF26EA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55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D1EF-06B0-48C3-8ED2-91D00780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5CCA40-F6B0-40CA-A375-11810EF54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15BCF7-3F6B-48F8-913E-5CB948C09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3556F39-734E-4386-890C-337EF05C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D44985-6415-48E9-BDC4-546DB7EF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361BA9-D6C9-497C-BC02-3AB7B62D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55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A3C92-A665-47F0-8890-095B8BF8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255E63-8B4F-424A-9BFB-9F40AAA8B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6A108F-F30A-429A-8C95-629B59950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97603C9-DEB1-4985-B4FC-694E27D98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29FE41-8B8D-47D2-BF1E-234329BAE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E7AC08-1461-43CD-BFC0-857F6B69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63F49E-DB30-496C-98DB-65533DB1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6C3EDE1-1A51-499A-849B-42041751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5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E57E2-0D89-48D6-9B11-164056C7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4974A7A-9556-4D3B-9E29-91D7C1D8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E85468-77FC-4D53-ABC2-A24B1630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0E21B0-9A37-424A-8235-E90C964A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4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83DE6A-BB54-4205-9CC9-A2BDC3C9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690D14-5800-4D02-861E-4ECE745B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A0D4F2-4601-4608-BEF0-51885F88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07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335CB-00F9-4E9C-A1E3-E84C5FE9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1CF6FB-6988-4C64-9860-F174332FD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55DB41-B7C7-41F6-9809-C40F5E285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A44108-ABEE-47AC-B066-3B77F448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9857CA-8E6A-4F0A-8713-7F67CA7A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7C8CB9-545A-41BE-A155-566FC7C5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0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19958-8ECA-4301-BFF8-0379F423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A47B9A-866E-43F3-B84B-5AC5B4F61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338183-D2F7-423A-91D2-39A72219E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AA5C29-46F0-4184-A53F-315B75EB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4918E6-EE85-4F72-AA37-6B7EEFF8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DA1F0B-81E3-47B4-B84D-9BF277E0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4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35E43B-4CCE-4394-A8DB-07899BBBE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E13165-2746-4011-9127-A0FDAF13D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054264-E56E-4496-8F55-8354562A3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80AB-352C-4EAA-9D56-238063B3338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7E8EC8-E2C8-4BFD-BF79-8B0D4FD6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0E96EA-42C1-48D4-BC32-3C3E6180F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01D4-7C5D-44EB-A0DB-2B19887E8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50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126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2022-02-05T14:53:03Z</dcterms:created>
  <dcterms:modified xsi:type="dcterms:W3CDTF">2022-02-07T16:06:23Z</dcterms:modified>
</cp:coreProperties>
</file>