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4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692F56-C2E1-48C2-88C9-FE22799CCB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1EB80D9-4B4C-4756-A287-D106ABA05B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2C29361-4F18-4596-93C6-11240F530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80AB-352C-4EAA-9D56-238063B3338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7B1AD8F-7C18-4B58-B116-69212DB69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795C4D0-1421-4CC2-ABD5-8BEAD9C66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01D4-7C5D-44EB-A0DB-2B19887E85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278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9470E2-5BF6-4531-90D6-47A1C74F4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5EF7BB4-8205-46EF-B8D8-D276C8B8A5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33B4952-4B00-458C-9A79-96AB61BC0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80AB-352C-4EAA-9D56-238063B3338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A956B69-87BB-4EC1-8591-A8A4D82E5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09BB4E9-CBDD-468F-BEE9-5F4809313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01D4-7C5D-44EB-A0DB-2B19887E85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554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F443ABE-8440-4F3D-BB41-CB20A54CAD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DA6D757-D416-46AA-B2D8-972B450438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5BA60FD-182B-4A45-B786-1ED204E94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80AB-352C-4EAA-9D56-238063B3338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C11023F-6FE2-43AE-9242-656FB3CF1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8178782-5339-4A94-8B4D-3991C1EE0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01D4-7C5D-44EB-A0DB-2B19887E85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6596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D28139-EE2B-41B9-8BD4-5F60EF131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E9B22D-4B42-4276-9939-1E0FAF921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A20379D-F869-4995-95AE-5AC601B6E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80AB-352C-4EAA-9D56-238063B3338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20EB733-3874-49E6-BDC1-A402DD35D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B6A0F3E-AD62-493B-95EF-DC47DD2C8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01D4-7C5D-44EB-A0DB-2B19887E85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423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DC4BB9-40CC-4CC0-AE32-76180A4B5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44211B9-6047-4A3E-AF80-32109A3FE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384314-E183-4478-B758-C623AD4F1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80AB-352C-4EAA-9D56-238063B3338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3C2E676-C6BE-4E9F-9A22-E5A5F2D58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F4399E1-A651-429B-A065-12AF26EA9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01D4-7C5D-44EB-A0DB-2B19887E85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2558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25D1EF-06B0-48C3-8ED2-91D007804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C5CCA40-F6B0-40CA-A375-11810EF54C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315BCF7-3F6B-48F8-913E-5CB948C097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3556F39-734E-4386-890C-337EF05C1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80AB-352C-4EAA-9D56-238063B3338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4D44985-6415-48E9-BDC4-546DB7EF2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6361BA9-D6C9-497C-BC02-3AB7B62D6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01D4-7C5D-44EB-A0DB-2B19887E85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7551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DA3C92-A665-47F0-8890-095B8BF8F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B255E63-8B4F-424A-9BFB-9F40AAA8B1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46A108F-F30A-429A-8C95-629B599505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97603C9-DEB1-4985-B4FC-694E27D987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B29FE41-8B8D-47D2-BF1E-234329BAE0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9E7AC08-1461-43CD-BFC0-857F6B691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80AB-352C-4EAA-9D56-238063B3338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663F49E-DB30-496C-98DB-65533DB14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6C3EDE1-1A51-499A-849B-420417510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01D4-7C5D-44EB-A0DB-2B19887E85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255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BE57E2-0D89-48D6-9B11-164056C79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4974A7A-9556-4D3B-9E29-91D7C1D8E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80AB-352C-4EAA-9D56-238063B3338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9E85468-77FC-4D53-ABC2-A24B1630C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70E21B0-9A37-424A-8235-E90C964AC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01D4-7C5D-44EB-A0DB-2B19887E85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044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F83DE6A-BB54-4205-9CC9-A2BDC3C93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80AB-352C-4EAA-9D56-238063B3338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A690D14-5800-4D02-861E-4ECE745BF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9A0D4F2-4601-4608-BEF0-51885F88D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01D4-7C5D-44EB-A0DB-2B19887E85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2074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0335CB-00F9-4E9C-A1E3-E84C5FE9D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1CF6FB-6988-4C64-9860-F174332FD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155DB41-B7C7-41F6-9809-C40F5E285C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8A44108-ABEE-47AC-B066-3B77F4487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80AB-352C-4EAA-9D56-238063B3338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E9857CA-8E6A-4F0A-8713-7F67CA7A9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07C8CB9-545A-41BE-A155-566FC7C52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01D4-7C5D-44EB-A0DB-2B19887E85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7044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919958-8ECA-4301-BFF8-0379F4235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4A47B9A-866E-43F3-B84B-5AC5B4F617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E338183-D2F7-423A-91D2-39A72219E5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6AA5C29-46F0-4184-A53F-315B75EB4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80AB-352C-4EAA-9D56-238063B3338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14918E6-EE85-4F72-AA37-6B7EEFF86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BDA1F0B-81E3-47B4-B84D-9BF277E03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01D4-7C5D-44EB-A0DB-2B19887E85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5490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835E43B-4CCE-4394-A8DB-07899BBBE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5E13165-2746-4011-9127-A0FDAF13D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F054264-E56E-4496-8F55-8354562A36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A80AB-352C-4EAA-9D56-238063B3338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17E8EC8-E2C8-4BFD-BF79-8B0D4FD66A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D0E96EA-42C1-48D4-BC32-3C3E6180FB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B01D4-7C5D-44EB-A0DB-2B19887E85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0501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126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126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126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126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Breedbeeld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2022-02-05T14:53:03Z</dcterms:created>
  <dcterms:modified xsi:type="dcterms:W3CDTF">2022-02-05T14:53:37Z</dcterms:modified>
</cp:coreProperties>
</file>