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61C17-8E8F-499E-8D84-7703C63B2864}" v="14" dt="2020-05-08T07:11:20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77F61C17-8E8F-499E-8D84-7703C63B2864}"/>
    <pc:docChg chg="modSld modMainMaster">
      <pc:chgData name="Jan Pieter Kuijper" userId="11dce61d2819b281" providerId="LiveId" clId="{77F61C17-8E8F-499E-8D84-7703C63B2864}" dt="2020-05-08T07:11:20.222" v="13" actId="207"/>
      <pc:docMkLst>
        <pc:docMk/>
      </pc:docMkLst>
      <pc:sldChg chg="modSp setBg">
        <pc:chgData name="Jan Pieter Kuijper" userId="11dce61d2819b281" providerId="LiveId" clId="{77F61C17-8E8F-499E-8D84-7703C63B2864}" dt="2020-05-08T07:10:57.756" v="8" actId="207"/>
        <pc:sldMkLst>
          <pc:docMk/>
          <pc:sldMk cId="0" sldId="258"/>
        </pc:sldMkLst>
        <pc:spChg chg="mod">
          <ac:chgData name="Jan Pieter Kuijper" userId="11dce61d2819b281" providerId="LiveId" clId="{77F61C17-8E8F-499E-8D84-7703C63B2864}" dt="2020-05-08T07:10:57.756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09:47.15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7F61C17-8E8F-499E-8D84-7703C63B2864}" dt="2020-05-08T07:11:02.165" v="9" actId="207"/>
        <pc:sldMkLst>
          <pc:docMk/>
          <pc:sldMk cId="0" sldId="259"/>
        </pc:sldMkLst>
        <pc:spChg chg="mod">
          <ac:chgData name="Jan Pieter Kuijper" userId="11dce61d2819b281" providerId="LiveId" clId="{77F61C17-8E8F-499E-8D84-7703C63B2864}" dt="2020-05-08T07:11:02.165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09:58.591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7F61C17-8E8F-499E-8D84-7703C63B2864}" dt="2020-05-08T07:11:07.070" v="10" actId="207"/>
        <pc:sldMkLst>
          <pc:docMk/>
          <pc:sldMk cId="0" sldId="260"/>
        </pc:sldMkLst>
        <pc:spChg chg="mod">
          <ac:chgData name="Jan Pieter Kuijper" userId="11dce61d2819b281" providerId="LiveId" clId="{77F61C17-8E8F-499E-8D84-7703C63B2864}" dt="2020-05-08T07:11:07.070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10:08.22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7F61C17-8E8F-499E-8D84-7703C63B2864}" dt="2020-05-08T07:11:11.512" v="11" actId="207"/>
        <pc:sldMkLst>
          <pc:docMk/>
          <pc:sldMk cId="0" sldId="261"/>
        </pc:sldMkLst>
        <pc:spChg chg="mod">
          <ac:chgData name="Jan Pieter Kuijper" userId="11dce61d2819b281" providerId="LiveId" clId="{77F61C17-8E8F-499E-8D84-7703C63B2864}" dt="2020-05-08T07:11:11.512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10:17.749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7F61C17-8E8F-499E-8D84-7703C63B2864}" dt="2020-05-08T07:11:20.222" v="13" actId="207"/>
        <pc:sldMkLst>
          <pc:docMk/>
          <pc:sldMk cId="0" sldId="262"/>
        </pc:sldMkLst>
        <pc:spChg chg="mod">
          <ac:chgData name="Jan Pieter Kuijper" userId="11dce61d2819b281" providerId="LiveId" clId="{77F61C17-8E8F-499E-8D84-7703C63B2864}" dt="2020-05-08T07:11:20.222" v="13" actId="207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10:40.320" v="5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77F61C17-8E8F-499E-8D84-7703C63B2864}" dt="2020-05-08T07:11:15.781" v="12" actId="207"/>
        <pc:sldMkLst>
          <pc:docMk/>
          <pc:sldMk cId="0" sldId="263"/>
        </pc:sldMkLst>
        <pc:spChg chg="mod">
          <ac:chgData name="Jan Pieter Kuijper" userId="11dce61d2819b281" providerId="LiveId" clId="{77F61C17-8E8F-499E-8D84-7703C63B2864}" dt="2020-05-08T07:11:15.781" v="12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77F61C17-8E8F-499E-8D84-7703C63B2864}" dt="2020-05-08T07:10:30.114" v="4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77F61C17-8E8F-499E-8D84-7703C63B2864}" dt="2020-05-08T07:10:53.110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508585204" sldId="2147483649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80309611" sldId="2147483650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801459075" sldId="2147483651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3680586419" sldId="2147483652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997902502" sldId="2147483653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1825312515" sldId="2147483654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612064351" sldId="2147483655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506419116" sldId="2147483656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2622755356" sldId="2147483657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2043150607" sldId="2147483658"/>
          </pc:sldLayoutMkLst>
        </pc:sldLayoutChg>
        <pc:sldLayoutChg chg="setBg">
          <pc:chgData name="Jan Pieter Kuijper" userId="11dce61d2819b281" providerId="LiveId" clId="{77F61C17-8E8F-499E-8D84-7703C63B2864}" dt="2020-05-08T07:10:53.110" v="7"/>
          <pc:sldLayoutMkLst>
            <pc:docMk/>
            <pc:sldMasterMk cId="0" sldId="2147483648"/>
            <pc:sldLayoutMk cId="289250706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1ABC-92F0-4099-8AB6-442F5CE727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858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96EA-0870-4741-AC8B-A3EF28E1E1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315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F1282-5C64-4C41-B4A8-2F9368C4C7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25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9F80-2AEA-4E4B-A740-EA9CD418CB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3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97C0-1F10-42A5-BA38-D3D1743F1E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145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ED30-37F0-45D4-BE34-68415EBF60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0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83FA-30A9-4113-AAF8-4A24AF026E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790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DE20-681B-42E9-BFD9-ADB5AA0476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531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2BCA-B5A0-4CA4-A84F-E9C685F8DD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206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2F4D-310D-4441-AB72-CB4C14523B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64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654F-1BD2-4E40-8425-86362965D8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275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666738-4333-46E4-9B46-5B06948C99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97" y="635000"/>
            <a:ext cx="8629405" cy="32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799" y="634999"/>
            <a:ext cx="8634402" cy="33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83" y="634999"/>
            <a:ext cx="8621634" cy="335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51" y="634999"/>
            <a:ext cx="8626497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97" y="635000"/>
            <a:ext cx="8629405" cy="32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799" y="634999"/>
            <a:ext cx="8634402" cy="33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2020-05-08T07:11:20Z</dcterms:modified>
</cp:coreProperties>
</file>