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39AF4815-11A8-4823-BA6A-F16490E8AC22}"/>
    <pc:docChg chg="modSld">
      <pc:chgData name="Jan Pieter Kuijper" userId="11dce61d2819b281" providerId="LiveId" clId="{39AF4815-11A8-4823-BA6A-F16490E8AC22}" dt="2022-02-07T16:05:43.918" v="5"/>
      <pc:docMkLst>
        <pc:docMk/>
      </pc:docMkLst>
      <pc:sldChg chg="modSp mod">
        <pc:chgData name="Jan Pieter Kuijper" userId="11dce61d2819b281" providerId="LiveId" clId="{39AF4815-11A8-4823-BA6A-F16490E8AC22}" dt="2022-02-07T16:05:22.485" v="0" actId="207"/>
        <pc:sldMkLst>
          <pc:docMk/>
          <pc:sldMk cId="0" sldId="258"/>
        </pc:sldMkLst>
        <pc:spChg chg="mod">
          <ac:chgData name="Jan Pieter Kuijper" userId="11dce61d2819b281" providerId="LiveId" clId="{39AF4815-11A8-4823-BA6A-F16490E8AC22}" dt="2022-02-07T16:05:22.485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39AF4815-11A8-4823-BA6A-F16490E8AC22}" dt="2022-02-07T16:05:27.685" v="1"/>
        <pc:sldMkLst>
          <pc:docMk/>
          <pc:sldMk cId="0" sldId="259"/>
        </pc:sldMkLst>
        <pc:spChg chg="mod">
          <ac:chgData name="Jan Pieter Kuijper" userId="11dce61d2819b281" providerId="LiveId" clId="{39AF4815-11A8-4823-BA6A-F16490E8AC22}" dt="2022-02-07T16:05:27.685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39AF4815-11A8-4823-BA6A-F16490E8AC22}" dt="2022-02-07T16:05:32.234" v="2"/>
        <pc:sldMkLst>
          <pc:docMk/>
          <pc:sldMk cId="0" sldId="260"/>
        </pc:sldMkLst>
        <pc:spChg chg="mod">
          <ac:chgData name="Jan Pieter Kuijper" userId="11dce61d2819b281" providerId="LiveId" clId="{39AF4815-11A8-4823-BA6A-F16490E8AC22}" dt="2022-02-07T16:05:32.234" v="2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39AF4815-11A8-4823-BA6A-F16490E8AC22}" dt="2022-02-07T16:05:36.713" v="3"/>
        <pc:sldMkLst>
          <pc:docMk/>
          <pc:sldMk cId="0" sldId="261"/>
        </pc:sldMkLst>
        <pc:spChg chg="mod">
          <ac:chgData name="Jan Pieter Kuijper" userId="11dce61d2819b281" providerId="LiveId" clId="{39AF4815-11A8-4823-BA6A-F16490E8AC22}" dt="2022-02-07T16:05:36.713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39AF4815-11A8-4823-BA6A-F16490E8AC22}" dt="2022-02-07T16:05:43.918" v="5"/>
        <pc:sldMkLst>
          <pc:docMk/>
          <pc:sldMk cId="0" sldId="262"/>
        </pc:sldMkLst>
        <pc:spChg chg="mod">
          <ac:chgData name="Jan Pieter Kuijper" userId="11dce61d2819b281" providerId="LiveId" clId="{39AF4815-11A8-4823-BA6A-F16490E8AC22}" dt="2022-02-07T16:05:43.918" v="5"/>
          <ac:spMkLst>
            <pc:docMk/>
            <pc:sldMk cId="0" sldId="262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39AF4815-11A8-4823-BA6A-F16490E8AC22}" dt="2022-02-07T16:05:40.340" v="4"/>
        <pc:sldMkLst>
          <pc:docMk/>
          <pc:sldMk cId="0" sldId="263"/>
        </pc:sldMkLst>
        <pc:spChg chg="mod">
          <ac:chgData name="Jan Pieter Kuijper" userId="11dce61d2819b281" providerId="LiveId" clId="{39AF4815-11A8-4823-BA6A-F16490E8AC22}" dt="2022-02-07T16:05:40.340" v="4"/>
          <ac:spMkLst>
            <pc:docMk/>
            <pc:sldMk cId="0" sldId="263"/>
            <ac:spMk id="614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8698C-2892-4DA6-AE99-62A8A5569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D3FA42D-C3A0-4C23-B909-C1B2773EB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FE1C00-73BF-4EA9-9E45-88EEE56EB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E710D9-7079-417D-9130-7E73C2496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2BCFCB-03B5-46E7-AA47-1FD3D48F6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24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E9233-9D2E-4A5B-A648-98E52060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8875F29-4900-4A0D-B1F8-430583D28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4EAB1B-36EA-4871-B00A-4A4F9FD8A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CF0A57-5A47-47C9-AFDD-82E8EF119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5430B8-148F-4F04-894E-5B2BD5CB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019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5920238-E86E-41DE-9DBB-31C455F8F4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41CBDEB-DEF0-4BB7-929A-710870992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FB2E46-2A20-413E-80D3-D02857585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E041A7-980D-4C4A-9FCF-F5EFDE1C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1B1C63-2047-4048-ABEC-996E0482D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2740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B7C72A-A1F6-429A-A44C-8105534C3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7882DE-AF6A-48AB-B64E-1C4087D8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F19F9C-7B22-4D7E-B087-C1BDCDAA1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B58EEFC-CD0C-4CBC-9CD3-A5994569C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29BEBB3-D4BC-4330-9858-828EA0A8B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3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F6535-BBAF-4ADD-92E9-C171AE808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1B7F082-FB17-408F-B547-65547944A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20EB58-A84A-4E30-A564-B5DEB3909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8660D6-8D9F-4183-BAFD-AA6C0FE4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3E0C163-1DDC-47CB-867D-86AE168DF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0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C987BE-E71E-407C-9608-69C534712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6A6D91-4AD8-41D7-B9A7-341ABB94F0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4B51B1-2161-4B68-B2AE-6785A3915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90C3B13-753E-41F5-AA7F-62ECFAC95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A15C1E3-4A3E-4739-B680-3CC19113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57634B0-F142-43E4-ADD3-32D044A6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81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675F92-F634-401D-94B1-D2CFF954D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408B32A-4EDD-475E-B3DB-4EE399E25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0D8AA8C-2FB8-4418-B95B-DA9497CBA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A6E5C42-6D21-45C0-8F63-50A3C0326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155D876-8604-4B7E-B7B0-88EF2DE81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C566DE5-D9EB-4B16-8E25-B985855D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0637D0C-DCE8-4252-907F-5C6639EBD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E3D8BAE-D430-443A-8B9A-77AD4F3F9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57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0C2B8D-34E4-4C79-8E98-0A0DE7555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2749A73-75F0-4476-98C5-27E3F5E1E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1D00B62-2CD5-42E7-9EF3-CE748B0B0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8EE732D-232B-4CEA-BEEE-5213A7B8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976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B4B3403-1353-4983-B4C2-140339896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3FA6D6E-C678-41DC-BFB6-878FEFCE9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485FBC4-CD9F-4751-8617-20AA71ADE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2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7B6315-0135-4C2F-983B-04DFB8EC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03A0A5-1682-45F7-B9C0-4DF1412A4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4FB545A-746E-4299-87B3-71C390941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05809E9-CEA4-4324-AE38-7961F4A1C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A05C15-B500-4702-A830-54A9B4937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4FF0D2-17EF-428E-B987-E5F882EB6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502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17675C-D686-4106-B456-0C99D5E7E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8D6265D-02B3-4240-B484-1F7F1AB9E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EE0241B-F638-43A5-AD5C-E032F6E82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9FD9333-2904-40B2-A2C2-1E49FD579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C5173-6166-46C2-8789-3E44DB632DF8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7A1EE1D-36BC-4D5F-AE94-60DA78C7E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2D7C43-2E75-470B-946B-819CD5F7A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255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362DEA6-0DFF-48EB-94A8-4BE7BFF79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6EF4B0-6335-4AD3-864D-8F96BFC1D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0FA72AD-0103-455D-97EF-2343598A5A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C5173-6166-46C2-8789-3E44DB632DF8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3CDFD0-90F3-4F10-8C4F-C321AE989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1763F0-4A75-48D0-9954-FEB7704BAA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E495D-7A3B-4C22-AA5C-9B7D4F346A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347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7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4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49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7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125 (DNP) 	t. A.J. Molenaar;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67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125 (DNP) 	t. A.J. Molenaar;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374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2022-02-05T14:50:42Z</dcterms:created>
  <dcterms:modified xsi:type="dcterms:W3CDTF">2022-02-07T16:05:49Z</dcterms:modified>
</cp:coreProperties>
</file>