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8698C-2892-4DA6-AE99-62A8A5569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3FA42D-C3A0-4C23-B909-C1B2773EB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FE1C00-73BF-4EA9-9E45-88EEE56E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E710D9-7079-417D-9130-7E73C249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2BCFCB-03B5-46E7-AA47-1FD3D48F6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24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E9233-9D2E-4A5B-A648-98E52060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875F29-4900-4A0D-B1F8-430583D28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4EAB1B-36EA-4871-B00A-4A4F9FD8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CF0A57-5A47-47C9-AFDD-82E8EF11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430B8-148F-4F04-894E-5B2BD5CB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19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920238-E86E-41DE-9DBB-31C455F8F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1CBDEB-DEF0-4BB7-929A-710870992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FB2E46-2A20-413E-80D3-D0285758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E041A7-980D-4C4A-9FCF-F5EFDE1C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1B1C63-2047-4048-ABEC-996E0482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74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7C72A-A1F6-429A-A44C-8105534C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7882DE-AF6A-48AB-B64E-1C4087D8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F19F9C-7B22-4D7E-B087-C1BDCDAA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58EEFC-CD0C-4CBC-9CD3-A5994569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9BEBB3-D4BC-4330-9858-828EA0A8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F6535-BBAF-4ADD-92E9-C171AE80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B7F082-FB17-408F-B547-65547944A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0EB58-A84A-4E30-A564-B5DEB390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8660D6-8D9F-4183-BAFD-AA6C0FE4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E0C163-1DDC-47CB-867D-86AE168D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0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987BE-E71E-407C-9608-69C53471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6A6D91-4AD8-41D7-B9A7-341ABB94F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4B51B1-2161-4B68-B2AE-6785A3915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0C3B13-753E-41F5-AA7F-62ECFAC9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15C1E3-4A3E-4739-B680-3CC19113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7634B0-F142-43E4-ADD3-32D044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8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75F92-F634-401D-94B1-D2CFF954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08B32A-4EDD-475E-B3DB-4EE399E2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D8AA8C-2FB8-4418-B95B-DA9497CBA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A6E5C42-6D21-45C0-8F63-50A3C0326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55D876-8604-4B7E-B7B0-88EF2DE81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C566DE5-D9EB-4B16-8E25-B985855D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0637D0C-DCE8-4252-907F-5C6639EB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E3D8BAE-D430-443A-8B9A-77AD4F3F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57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C2B8D-34E4-4C79-8E98-0A0DE755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2749A73-75F0-4476-98C5-27E3F5E1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D00B62-2CD5-42E7-9EF3-CE748B0B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EE732D-232B-4CEA-BEEE-5213A7B8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97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4B3403-1353-4983-B4C2-14033989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3FA6D6E-C678-41DC-BFB6-878FEFCE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485FBC4-CD9F-4751-8617-20AA71ADE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2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B6315-0135-4C2F-983B-04DFB8EC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03A0A5-1682-45F7-B9C0-4DF1412A4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FB545A-746E-4299-87B3-71C390941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5809E9-CEA4-4324-AE38-7961F4A1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A05C15-B500-4702-A830-54A9B493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4FF0D2-17EF-428E-B987-E5F882EB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02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7675C-D686-4106-B456-0C99D5E7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8D6265D-02B3-4240-B484-1F7F1AB9E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E0241B-F638-43A5-AD5C-E032F6E82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FD9333-2904-40B2-A2C2-1E49FD57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A1EE1D-36BC-4D5F-AE94-60DA78C7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2D7C43-2E75-470B-946B-819CD5F7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55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62DEA6-0DFF-48EB-94A8-4BE7BFF7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6EF4B0-6335-4AD3-864D-8F96BFC1D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FA72AD-0103-455D-97EF-2343598A5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5173-6166-46C2-8789-3E44DB632DF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3CDFD0-90F3-4F10-8C4F-C321AE989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1763F0-4A75-48D0-9954-FEB7704BA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47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4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4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4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2022-02-05T14:50:42Z</dcterms:created>
  <dcterms:modified xsi:type="dcterms:W3CDTF">2022-02-05T14:51:22Z</dcterms:modified>
</cp:coreProperties>
</file>