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3C5653-99EB-4EFC-BB49-FDC30EDF6C2E}" v="8" dt="2020-04-24T09:49:40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83C5653-99EB-4EFC-BB49-FDC30EDF6C2E}"/>
    <pc:docChg chg="modSld modMainMaster">
      <pc:chgData name="Jan Pieter Kuijper" userId="11dce61d2819b281" providerId="LiveId" clId="{583C5653-99EB-4EFC-BB49-FDC30EDF6C2E}" dt="2020-04-24T09:49:40.460" v="7" actId="207"/>
      <pc:docMkLst>
        <pc:docMk/>
      </pc:docMkLst>
      <pc:sldChg chg="modSp setBg">
        <pc:chgData name="Jan Pieter Kuijper" userId="11dce61d2819b281" providerId="LiveId" clId="{583C5653-99EB-4EFC-BB49-FDC30EDF6C2E}" dt="2020-04-24T09:49:31.839" v="5" actId="207"/>
        <pc:sldMkLst>
          <pc:docMk/>
          <pc:sldMk cId="0" sldId="258"/>
        </pc:sldMkLst>
        <pc:spChg chg="mod">
          <ac:chgData name="Jan Pieter Kuijper" userId="11dce61d2819b281" providerId="LiveId" clId="{583C5653-99EB-4EFC-BB49-FDC30EDF6C2E}" dt="2020-04-24T09:49:31.839" v="5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583C5653-99EB-4EFC-BB49-FDC30EDF6C2E}" dt="2020-04-24T09:48:55.433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583C5653-99EB-4EFC-BB49-FDC30EDF6C2E}" dt="2020-04-24T09:49:35.664" v="6" actId="207"/>
        <pc:sldMkLst>
          <pc:docMk/>
          <pc:sldMk cId="0" sldId="259"/>
        </pc:sldMkLst>
        <pc:spChg chg="mod">
          <ac:chgData name="Jan Pieter Kuijper" userId="11dce61d2819b281" providerId="LiveId" clId="{583C5653-99EB-4EFC-BB49-FDC30EDF6C2E}" dt="2020-04-24T09:49:35.664" v="6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583C5653-99EB-4EFC-BB49-FDC30EDF6C2E}" dt="2020-04-24T09:49:04.762" v="1" actId="14826"/>
          <ac:picMkLst>
            <pc:docMk/>
            <pc:sldMk cId="0" sldId="259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583C5653-99EB-4EFC-BB49-FDC30EDF6C2E}" dt="2020-04-24T09:49:40.460" v="7" actId="207"/>
        <pc:sldMkLst>
          <pc:docMk/>
          <pc:sldMk cId="0" sldId="260"/>
        </pc:sldMkLst>
        <pc:spChg chg="mod">
          <ac:chgData name="Jan Pieter Kuijper" userId="11dce61d2819b281" providerId="LiveId" clId="{583C5653-99EB-4EFC-BB49-FDC30EDF6C2E}" dt="2020-04-24T09:49:40.460" v="7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583C5653-99EB-4EFC-BB49-FDC30EDF6C2E}" dt="2020-04-24T09:49:13.940" v="2" actId="14826"/>
          <ac:picMkLst>
            <pc:docMk/>
            <pc:sldMk cId="0" sldId="260"/>
            <ac:picMk id="4099" creationId="{00000000-0000-0000-0000-000000000000}"/>
          </ac:picMkLst>
        </pc:picChg>
      </pc:sldChg>
      <pc:sldMasterChg chg="setBg modSldLayout">
        <pc:chgData name="Jan Pieter Kuijper" userId="11dce61d2819b281" providerId="LiveId" clId="{583C5653-99EB-4EFC-BB49-FDC30EDF6C2E}" dt="2020-04-24T09:49:27.725" v="4"/>
        <pc:sldMasterMkLst>
          <pc:docMk/>
          <pc:sldMasterMk cId="0" sldId="2147483648"/>
        </pc:sldMasterMkLst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148257722" sldId="2147483649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2275105090" sldId="2147483650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1043342710" sldId="2147483651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2281025346" sldId="2147483652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3093247187" sldId="2147483653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969094488" sldId="2147483654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2344858510" sldId="2147483655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687039251" sldId="2147483656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3467946969" sldId="2147483657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2773134180" sldId="2147483658"/>
          </pc:sldLayoutMkLst>
        </pc:sldLayoutChg>
        <pc:sldLayoutChg chg="setBg">
          <pc:chgData name="Jan Pieter Kuijper" userId="11dce61d2819b281" providerId="LiveId" clId="{583C5653-99EB-4EFC-BB49-FDC30EDF6C2E}" dt="2020-04-24T09:49:27.725" v="4"/>
          <pc:sldLayoutMkLst>
            <pc:docMk/>
            <pc:sldMasterMk cId="0" sldId="2147483648"/>
            <pc:sldLayoutMk cId="259117425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48E9-4FDC-4041-A210-EB2D2060E2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5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6AC5-64B4-445E-AF6D-FB9148BAAF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313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A71C3-AA63-49B3-A93A-6CD47A6A21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117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366C4-4034-4165-B020-E51B39BD6C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510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0E24-1920-40E5-B112-C1A0911934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334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B026-CC79-490D-AF95-2EB4B3F16D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102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F6C6-DB69-43B2-8D31-908640D97A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324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D9DF-87E3-4CDE-85F9-68DEE67984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909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3C8BD-70E7-4D32-97B5-F99E32A12C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48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E111-D9FA-449A-B769-3AF9A1BD2C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8703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6B24A-9591-4C0E-9469-76D37A65F7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794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3050C4C-489B-4941-80FF-37D153614E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202" y="635000"/>
            <a:ext cx="9015595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202" y="635000"/>
            <a:ext cx="9015595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124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202" y="635000"/>
            <a:ext cx="9015595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54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2020-04-24T09:49:41Z</dcterms:modified>
</cp:coreProperties>
</file>