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548E9-4FDC-4041-A210-EB2D2060E2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5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6AC5-64B4-445E-AF6D-FB9148BAAF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313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A71C3-AA63-49B3-A93A-6CD47A6A215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117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366C4-4034-4165-B020-E51B39BD6C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510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0E24-1920-40E5-B112-C1A0911934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334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9B026-CC79-490D-AF95-2EB4B3F16D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102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F6C6-DB69-43B2-8D31-908640D97A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324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D9DF-87E3-4CDE-85F9-68DEE67984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909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3C8BD-70E7-4D32-97B5-F99E32A12C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485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E111-D9FA-449A-B769-3AF9A1BD2C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8703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6B24A-9591-4C0E-9469-76D37A65F7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794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3050C4C-489B-4941-80FF-37D153614E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15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41</cp:revision>
  <dcterms:created xsi:type="dcterms:W3CDTF">2004-09-21T10:26:12Z</dcterms:created>
  <dcterms:modified xsi:type="dcterms:W3CDTF">2020-04-24T06:05:37Z</dcterms:modified>
</cp:coreProperties>
</file>