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BEDF515-50D9-4C62-9F74-AF66C768C5BC}"/>
    <pc:docChg chg="modSld">
      <pc:chgData name="Jan Pieter Kuijper" userId="11dce61d2819b281" providerId="LiveId" clId="{CBEDF515-50D9-4C62-9F74-AF66C768C5BC}" dt="2022-02-07T16:04:34.297" v="2"/>
      <pc:docMkLst>
        <pc:docMk/>
      </pc:docMkLst>
      <pc:sldChg chg="modSp mod">
        <pc:chgData name="Jan Pieter Kuijper" userId="11dce61d2819b281" providerId="LiveId" clId="{CBEDF515-50D9-4C62-9F74-AF66C768C5BC}" dt="2022-02-07T16:04:25.803" v="0" actId="207"/>
        <pc:sldMkLst>
          <pc:docMk/>
          <pc:sldMk cId="0" sldId="258"/>
        </pc:sldMkLst>
        <pc:spChg chg="mod">
          <ac:chgData name="Jan Pieter Kuijper" userId="11dce61d2819b281" providerId="LiveId" clId="{CBEDF515-50D9-4C62-9F74-AF66C768C5BC}" dt="2022-02-07T16:04:25.803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BEDF515-50D9-4C62-9F74-AF66C768C5BC}" dt="2022-02-07T16:04:30.471" v="1"/>
        <pc:sldMkLst>
          <pc:docMk/>
          <pc:sldMk cId="0" sldId="259"/>
        </pc:sldMkLst>
        <pc:spChg chg="mod">
          <ac:chgData name="Jan Pieter Kuijper" userId="11dce61d2819b281" providerId="LiveId" clId="{CBEDF515-50D9-4C62-9F74-AF66C768C5BC}" dt="2022-02-07T16:04:30.471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CBEDF515-50D9-4C62-9F74-AF66C768C5BC}" dt="2022-02-07T16:04:34.297" v="2"/>
        <pc:sldMkLst>
          <pc:docMk/>
          <pc:sldMk cId="0" sldId="260"/>
        </pc:sldMkLst>
        <pc:spChg chg="mod">
          <ac:chgData name="Jan Pieter Kuijper" userId="11dce61d2819b281" providerId="LiveId" clId="{CBEDF515-50D9-4C62-9F74-AF66C768C5BC}" dt="2022-02-07T16:04:34.297" v="2"/>
          <ac:spMkLst>
            <pc:docMk/>
            <pc:sldMk cId="0" sldId="260"/>
            <ac:spMk id="40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0FC8F-ACC8-4887-A82C-6D0E75EAD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29183CB-D131-4944-8A8F-82017DAE8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3F4318-563B-4A4D-A3FC-CA4EB4E5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A6B10A-4581-4D64-86F8-389D9E97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69D77A-CE3C-4169-A2DB-1660E43C4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2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A6C43-904F-466B-BDD9-2368DF0F6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DC04EB-D984-4FA9-88F9-486365FA8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48C5BC-EE1C-4AEA-886A-F71970AF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8DC9C6-B896-41B0-AEC5-BC4DD59EA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D6487B-5D7C-4C2C-8CCD-1855F33EE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60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08C6A81-BA6F-4BAC-A6F7-C43D64B33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F1F0DA2-F87D-4656-8F5E-3DE9DADE4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FE43D9-5DBD-441D-9D13-47D9111D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1E98D8-9665-40D9-8346-54D22F602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80DD8A-F7AA-4C71-B72B-EC89BA0F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97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06A47-F24F-4075-9AFC-9053318C3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7EE437-FE44-4547-8F25-5656C0089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83AE5E-4431-4E86-A777-BD1E017BC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49FA5C-A0C7-4014-A365-0D9DBE35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47EAC3-F519-4450-AB29-DBF06693D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09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ACB19-0D67-4B9E-B005-B821B08D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9D84D5-3FC7-45DE-B952-320EA79E0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1ABE73-127B-41CE-B96D-846219AE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332046-9113-4A5A-9064-D4324671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520011-9579-474C-8D57-86783127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10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C047F-C937-43E9-BD01-4FD8634E4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6F350F-8062-43EF-8D3F-E374CC702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A23B71-2BAE-431A-80D2-13BC464C3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DCD758-2C8F-4FF7-A2A0-3ABE49815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B2461B-B26D-4C16-9950-EAC1B6824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22717E-082A-47CD-A948-4E713349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38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A63C7-B81D-4978-ACB6-A28E2DE26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12E071-5C24-4D0C-A675-4AE780738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1087DC-9795-498B-8974-9271C5123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850FCDE-ECFF-4722-8C51-2B33C9373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8F3BBE-AD13-4FF1-AB26-7C05D65DE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C5EC323-B02C-423C-A2CF-96723E1A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C637C7-2770-4766-8BC0-849FD3D1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A3D4FF0-FDA8-4F59-8BB9-CC0494CC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86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94CB80-1B17-4FDE-986D-856A1188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938931B-D257-43B7-962A-76944DA50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49873E-6E66-4EBF-8417-9A3E033C8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AA63002-EA76-4194-8CE1-0B746374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06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37BD2C5-B394-4FCF-8122-18A31F62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FE7516C-D65C-4025-9D51-91BDD1A2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A4CC9A3-1DF5-4A0A-BA1D-80E8F01DB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14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82FCD-7996-49F1-A29B-D8DC8BD5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353B6D-B7CC-49E9-9279-59005FB4E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28F94D-352A-4F20-AA3E-DDA9BDB56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71C828-4066-4363-98C5-6F25E1CF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EDEA3D-91DB-4B0B-8A9C-1AF6D20C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3D34B8D-8177-4AC9-8743-F1F538B1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82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682180-9733-4917-A65B-77761DEA1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5DD58EE-91D1-40F3-B2D7-9948CD40F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58313C-CA6E-4DB1-8CF2-D32349EE4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4A4ECAA-9B01-4E48-B117-0A528B350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C92DE6-6427-4756-9173-A9748524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169441-2AA1-41E6-8B0D-5662B17BD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8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C3CCF3-3881-40FD-96BD-48420DFF5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00C413-3167-4048-AB2B-2E8834A85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DBB7DC-114C-4418-A184-D75080F61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281D8-8F55-4E97-9651-A4843A4C727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11B440-54F1-4145-AFCB-B8AA71D72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1960CF-4C4D-4A44-8639-C24649890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469F-73EE-42BD-BFA2-D7D3066CA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97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124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540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124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540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124 (DNP)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540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2022-02-05T14:49:30Z</dcterms:created>
  <dcterms:modified xsi:type="dcterms:W3CDTF">2022-02-07T16:04:41Z</dcterms:modified>
</cp:coreProperties>
</file>