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9C16-DFCC-45FA-80CD-1862F3EE89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561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30293-8EFF-479D-8DF1-BFBFEF7C8F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072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0F-47A6-44A1-BA42-0EAA456578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549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5501-8887-400A-93B2-835BA120AA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988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57F6E-2058-4C2E-A7BC-3B5FAC438C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302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D1332-EBCD-4DE0-BF57-928B6BFD33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399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6150-6991-4218-811B-EF54DC0F5F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367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4388-5124-4A97-AA2F-F3099B2618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370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39C8-7095-4A35-A332-C3F34648D4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766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1CD96-D95C-4C62-B6F0-AE57664153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2982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F0ACA-CAD8-423E-BF68-D1BD07E6F4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35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81176F-E4DF-42FF-9542-54533F94B0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34D74C1-3AB2-4C62-8385-0D24D88425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4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25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E9086C-D0C1-4693-B766-86B1081589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1EA3-FA97-4ED7-A77E-64DB75D2EC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4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403BC3-F093-44FF-8B05-E030705B1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29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B01E0F5-3D8C-4A7A-B734-648CF0EE94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17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3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391C2F-E0B9-466D-A6A7-1EA4C26449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4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28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7918870-C98B-4A73-A083-7ED8757EDE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29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3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B4B6F0-3355-4073-A7BA-D68112886E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1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98D8E9-9AE6-4B9B-BB1E-AA22E56BA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17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1903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162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40</cp:revision>
  <dcterms:created xsi:type="dcterms:W3CDTF">2004-09-21T10:26:12Z</dcterms:created>
  <dcterms:modified xsi:type="dcterms:W3CDTF">2022-08-25T13:17:47Z</dcterms:modified>
</cp:coreProperties>
</file>